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sldIdLst>
    <p:sldId id="261" r:id="rId5"/>
    <p:sldId id="257" r:id="rId6"/>
    <p:sldId id="262" r:id="rId7"/>
    <p:sldId id="263" r:id="rId8"/>
    <p:sldId id="264" r:id="rId9"/>
    <p:sldId id="265" r:id="rId10"/>
    <p:sldId id="267" r:id="rId11"/>
    <p:sldId id="268" r:id="rId12"/>
    <p:sldId id="270" r:id="rId13"/>
    <p:sldId id="271" r:id="rId14"/>
    <p:sldId id="272" r:id="rId15"/>
    <p:sldId id="273" r:id="rId16"/>
    <p:sldId id="274" r:id="rId17"/>
    <p:sldId id="275" r:id="rId18"/>
    <p:sldId id="276" r:id="rId19"/>
    <p:sldId id="277" r:id="rId2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5B93D"/>
    <a:srgbClr val="43296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971E7E0-9FF6-4361-BDED-A7398C02652B}" v="24" dt="2026-01-07T09:41:15.123"/>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0503"/>
    <p:restoredTop sz="94661"/>
  </p:normalViewPr>
  <p:slideViewPr>
    <p:cSldViewPr snapToGrid="0">
      <p:cViewPr varScale="1">
        <p:scale>
          <a:sx n="78" d="100"/>
          <a:sy n="78" d="100"/>
        </p:scale>
        <p:origin x="629" y="6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microsoft.com/office/2015/10/relationships/revisionInfo" Target="revisionInfo.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ndy Morland" userId="a11db512-159d-4d76-b584-a2aac44b47c0" providerId="ADAL" clId="{D1E86093-0E97-4EEF-AC53-A8CBFE5AF3AD}"/>
    <pc:docChg chg="custSel addSld delSld modSld">
      <pc:chgData name="Mandy Morland" userId="a11db512-159d-4d76-b584-a2aac44b47c0" providerId="ADAL" clId="{D1E86093-0E97-4EEF-AC53-A8CBFE5AF3AD}" dt="2026-01-07T09:41:15.123" v="125"/>
      <pc:docMkLst>
        <pc:docMk/>
      </pc:docMkLst>
      <pc:sldChg chg="addSp delSp modSp mod modClrScheme chgLayout">
        <pc:chgData name="Mandy Morland" userId="a11db512-159d-4d76-b584-a2aac44b47c0" providerId="ADAL" clId="{D1E86093-0E97-4EEF-AC53-A8CBFE5AF3AD}" dt="2026-01-06T16:00:22.348" v="32"/>
        <pc:sldMkLst>
          <pc:docMk/>
          <pc:sldMk cId="3223288709" sldId="257"/>
        </pc:sldMkLst>
        <pc:spChg chg="del">
          <ac:chgData name="Mandy Morland" userId="a11db512-159d-4d76-b584-a2aac44b47c0" providerId="ADAL" clId="{D1E86093-0E97-4EEF-AC53-A8CBFE5AF3AD}" dt="2026-01-06T15:58:57.749" v="0" actId="700"/>
          <ac:spMkLst>
            <pc:docMk/>
            <pc:sldMk cId="3223288709" sldId="257"/>
            <ac:spMk id="2" creationId="{12541160-68B0-C37B-9389-83F4AFF6BC41}"/>
          </ac:spMkLst>
        </pc:spChg>
        <pc:spChg chg="del">
          <ac:chgData name="Mandy Morland" userId="a11db512-159d-4d76-b584-a2aac44b47c0" providerId="ADAL" clId="{D1E86093-0E97-4EEF-AC53-A8CBFE5AF3AD}" dt="2026-01-06T15:58:57.749" v="0" actId="700"/>
          <ac:spMkLst>
            <pc:docMk/>
            <pc:sldMk cId="3223288709" sldId="257"/>
            <ac:spMk id="3" creationId="{0A5E8960-2CCA-D286-D361-D5E9EF416400}"/>
          </ac:spMkLst>
        </pc:spChg>
        <pc:spChg chg="add mod">
          <ac:chgData name="Mandy Morland" userId="a11db512-159d-4d76-b584-a2aac44b47c0" providerId="ADAL" clId="{D1E86093-0E97-4EEF-AC53-A8CBFE5AF3AD}" dt="2026-01-06T15:59:28.898" v="30" actId="27636"/>
          <ac:spMkLst>
            <pc:docMk/>
            <pc:sldMk cId="3223288709" sldId="257"/>
            <ac:spMk id="4" creationId="{805B3659-0751-2E81-8A79-49AD0F1B7E3E}"/>
          </ac:spMkLst>
        </pc:spChg>
        <pc:spChg chg="add mod ord">
          <ac:chgData name="Mandy Morland" userId="a11db512-159d-4d76-b584-a2aac44b47c0" providerId="ADAL" clId="{D1E86093-0E97-4EEF-AC53-A8CBFE5AF3AD}" dt="2026-01-06T15:59:22.378" v="28" actId="255"/>
          <ac:spMkLst>
            <pc:docMk/>
            <pc:sldMk cId="3223288709" sldId="257"/>
            <ac:spMk id="5" creationId="{2610F61A-BFDF-2417-B703-A6DACB7723DC}"/>
          </ac:spMkLst>
        </pc:spChg>
        <pc:spChg chg="add mod ord">
          <ac:chgData name="Mandy Morland" userId="a11db512-159d-4d76-b584-a2aac44b47c0" providerId="ADAL" clId="{D1E86093-0E97-4EEF-AC53-A8CBFE5AF3AD}" dt="2026-01-06T15:59:05.041" v="2" actId="700"/>
          <ac:spMkLst>
            <pc:docMk/>
            <pc:sldMk cId="3223288709" sldId="257"/>
            <ac:spMk id="6" creationId="{7A987EEF-BE08-47D5-2FD5-108FCD615AD2}"/>
          </ac:spMkLst>
        </pc:spChg>
        <pc:picChg chg="add mod">
          <ac:chgData name="Mandy Morland" userId="a11db512-159d-4d76-b584-a2aac44b47c0" providerId="ADAL" clId="{D1E86093-0E97-4EEF-AC53-A8CBFE5AF3AD}" dt="2026-01-06T16:00:22.348" v="32"/>
          <ac:picMkLst>
            <pc:docMk/>
            <pc:sldMk cId="3223288709" sldId="257"/>
            <ac:picMk id="7" creationId="{B495C95A-EDBD-130E-0946-70C29FB1A820}"/>
          </ac:picMkLst>
        </pc:picChg>
      </pc:sldChg>
      <pc:sldChg chg="del">
        <pc:chgData name="Mandy Morland" userId="a11db512-159d-4d76-b584-a2aac44b47c0" providerId="ADAL" clId="{D1E86093-0E97-4EEF-AC53-A8CBFE5AF3AD}" dt="2026-01-06T16:10:28.689" v="122" actId="2696"/>
        <pc:sldMkLst>
          <pc:docMk/>
          <pc:sldMk cId="895837717" sldId="258"/>
        </pc:sldMkLst>
      </pc:sldChg>
      <pc:sldChg chg="del">
        <pc:chgData name="Mandy Morland" userId="a11db512-159d-4d76-b584-a2aac44b47c0" providerId="ADAL" clId="{D1E86093-0E97-4EEF-AC53-A8CBFE5AF3AD}" dt="2026-01-06T16:10:22.398" v="120" actId="2696"/>
        <pc:sldMkLst>
          <pc:docMk/>
          <pc:sldMk cId="418150728" sldId="259"/>
        </pc:sldMkLst>
      </pc:sldChg>
      <pc:sldChg chg="del">
        <pc:chgData name="Mandy Morland" userId="a11db512-159d-4d76-b584-a2aac44b47c0" providerId="ADAL" clId="{D1E86093-0E97-4EEF-AC53-A8CBFE5AF3AD}" dt="2026-01-06T16:10:25.914" v="121" actId="2696"/>
        <pc:sldMkLst>
          <pc:docMk/>
          <pc:sldMk cId="1648656371" sldId="260"/>
        </pc:sldMkLst>
      </pc:sldChg>
      <pc:sldChg chg="addSp modSp">
        <pc:chgData name="Mandy Morland" userId="a11db512-159d-4d76-b584-a2aac44b47c0" providerId="ADAL" clId="{D1E86093-0E97-4EEF-AC53-A8CBFE5AF3AD}" dt="2026-01-07T09:41:15.123" v="125"/>
        <pc:sldMkLst>
          <pc:docMk/>
          <pc:sldMk cId="2435446467" sldId="261"/>
        </pc:sldMkLst>
        <pc:picChg chg="add mod">
          <ac:chgData name="Mandy Morland" userId="a11db512-159d-4d76-b584-a2aac44b47c0" providerId="ADAL" clId="{D1E86093-0E97-4EEF-AC53-A8CBFE5AF3AD}" dt="2026-01-07T09:41:15.123" v="125"/>
          <ac:picMkLst>
            <pc:docMk/>
            <pc:sldMk cId="2435446467" sldId="261"/>
            <ac:picMk id="3" creationId="{884E8230-AA7C-38A6-52EA-D7C6F6AF7666}"/>
          </ac:picMkLst>
        </pc:picChg>
      </pc:sldChg>
      <pc:sldChg chg="addSp modSp new">
        <pc:chgData name="Mandy Morland" userId="a11db512-159d-4d76-b584-a2aac44b47c0" providerId="ADAL" clId="{D1E86093-0E97-4EEF-AC53-A8CBFE5AF3AD}" dt="2026-01-06T16:00:31.292" v="33"/>
        <pc:sldMkLst>
          <pc:docMk/>
          <pc:sldMk cId="1453718389" sldId="262"/>
        </pc:sldMkLst>
        <pc:picChg chg="add mod">
          <ac:chgData name="Mandy Morland" userId="a11db512-159d-4d76-b584-a2aac44b47c0" providerId="ADAL" clId="{D1E86093-0E97-4EEF-AC53-A8CBFE5AF3AD}" dt="2026-01-06T16:00:31.292" v="33"/>
          <ac:picMkLst>
            <pc:docMk/>
            <pc:sldMk cId="1453718389" sldId="262"/>
            <ac:picMk id="4" creationId="{C60F355B-6FB5-AA5F-7AC5-260C5F76D850}"/>
          </ac:picMkLst>
        </pc:picChg>
      </pc:sldChg>
      <pc:sldChg chg="addSp delSp modSp new mod">
        <pc:chgData name="Mandy Morland" userId="a11db512-159d-4d76-b584-a2aac44b47c0" providerId="ADAL" clId="{D1E86093-0E97-4EEF-AC53-A8CBFE5AF3AD}" dt="2026-01-06T16:01:32.469" v="40" actId="255"/>
        <pc:sldMkLst>
          <pc:docMk/>
          <pc:sldMk cId="2968953894" sldId="263"/>
        </pc:sldMkLst>
        <pc:spChg chg="mod">
          <ac:chgData name="Mandy Morland" userId="a11db512-159d-4d76-b584-a2aac44b47c0" providerId="ADAL" clId="{D1E86093-0E97-4EEF-AC53-A8CBFE5AF3AD}" dt="2026-01-06T16:01:32.469" v="40" actId="255"/>
          <ac:spMkLst>
            <pc:docMk/>
            <pc:sldMk cId="2968953894" sldId="263"/>
            <ac:spMk id="2" creationId="{8B1EA6F6-4F27-6BAC-21DE-8A67E5421ED0}"/>
          </ac:spMkLst>
        </pc:spChg>
        <pc:spChg chg="del">
          <ac:chgData name="Mandy Morland" userId="a11db512-159d-4d76-b584-a2aac44b47c0" providerId="ADAL" clId="{D1E86093-0E97-4EEF-AC53-A8CBFE5AF3AD}" dt="2026-01-06T16:01:05.302" v="36"/>
          <ac:spMkLst>
            <pc:docMk/>
            <pc:sldMk cId="2968953894" sldId="263"/>
            <ac:spMk id="3" creationId="{FD6F5A54-5C28-B897-5DB0-434F45B9FC04}"/>
          </ac:spMkLst>
        </pc:spChg>
        <pc:spChg chg="add mod">
          <ac:chgData name="Mandy Morland" userId="a11db512-159d-4d76-b584-a2aac44b47c0" providerId="ADAL" clId="{D1E86093-0E97-4EEF-AC53-A8CBFE5AF3AD}" dt="2026-01-06T16:01:11.271" v="37" actId="14100"/>
          <ac:spMkLst>
            <pc:docMk/>
            <pc:sldMk cId="2968953894" sldId="263"/>
            <ac:spMk id="4" creationId="{EFA1446E-6DE6-DA2B-BAA3-908E22D91AE2}"/>
          </ac:spMkLst>
        </pc:spChg>
        <pc:picChg chg="add mod">
          <ac:chgData name="Mandy Morland" userId="a11db512-159d-4d76-b584-a2aac44b47c0" providerId="ADAL" clId="{D1E86093-0E97-4EEF-AC53-A8CBFE5AF3AD}" dt="2026-01-06T16:01:20.589" v="38"/>
          <ac:picMkLst>
            <pc:docMk/>
            <pc:sldMk cId="2968953894" sldId="263"/>
            <ac:picMk id="5" creationId="{2AF0E4BA-430C-7BE2-B8FC-A0553729EB3B}"/>
          </ac:picMkLst>
        </pc:picChg>
      </pc:sldChg>
      <pc:sldChg chg="addSp delSp modSp new">
        <pc:chgData name="Mandy Morland" userId="a11db512-159d-4d76-b584-a2aac44b47c0" providerId="ADAL" clId="{D1E86093-0E97-4EEF-AC53-A8CBFE5AF3AD}" dt="2026-01-06T16:02:17.224" v="43"/>
        <pc:sldMkLst>
          <pc:docMk/>
          <pc:sldMk cId="2037882781" sldId="264"/>
        </pc:sldMkLst>
        <pc:spChg chg="mod">
          <ac:chgData name="Mandy Morland" userId="a11db512-159d-4d76-b584-a2aac44b47c0" providerId="ADAL" clId="{D1E86093-0E97-4EEF-AC53-A8CBFE5AF3AD}" dt="2026-01-06T16:01:56.252" v="42"/>
          <ac:spMkLst>
            <pc:docMk/>
            <pc:sldMk cId="2037882781" sldId="264"/>
            <ac:spMk id="2" creationId="{5C46529D-F04B-A6E7-3554-D64EE9E1B45E}"/>
          </ac:spMkLst>
        </pc:spChg>
        <pc:spChg chg="del">
          <ac:chgData name="Mandy Morland" userId="a11db512-159d-4d76-b584-a2aac44b47c0" providerId="ADAL" clId="{D1E86093-0E97-4EEF-AC53-A8CBFE5AF3AD}" dt="2026-01-06T16:02:17.224" v="43"/>
          <ac:spMkLst>
            <pc:docMk/>
            <pc:sldMk cId="2037882781" sldId="264"/>
            <ac:spMk id="3" creationId="{8DB63960-DEAE-B82D-1907-4876E2AF3989}"/>
          </ac:spMkLst>
        </pc:spChg>
        <pc:spChg chg="add mod">
          <ac:chgData name="Mandy Morland" userId="a11db512-159d-4d76-b584-a2aac44b47c0" providerId="ADAL" clId="{D1E86093-0E97-4EEF-AC53-A8CBFE5AF3AD}" dt="2026-01-06T16:02:17.224" v="43"/>
          <ac:spMkLst>
            <pc:docMk/>
            <pc:sldMk cId="2037882781" sldId="264"/>
            <ac:spMk id="4" creationId="{5D5EE568-7D76-F876-A974-AA1681D76CAF}"/>
          </ac:spMkLst>
        </pc:spChg>
      </pc:sldChg>
      <pc:sldChg chg="addSp delSp modSp new mod">
        <pc:chgData name="Mandy Morland" userId="a11db512-159d-4d76-b584-a2aac44b47c0" providerId="ADAL" clId="{D1E86093-0E97-4EEF-AC53-A8CBFE5AF3AD}" dt="2026-01-06T16:03:21.584" v="72" actId="1076"/>
        <pc:sldMkLst>
          <pc:docMk/>
          <pc:sldMk cId="3161793994" sldId="265"/>
        </pc:sldMkLst>
        <pc:spChg chg="mod">
          <ac:chgData name="Mandy Morland" userId="a11db512-159d-4d76-b584-a2aac44b47c0" providerId="ADAL" clId="{D1E86093-0E97-4EEF-AC53-A8CBFE5AF3AD}" dt="2026-01-06T16:02:40.561" v="45"/>
          <ac:spMkLst>
            <pc:docMk/>
            <pc:sldMk cId="3161793994" sldId="265"/>
            <ac:spMk id="2" creationId="{8CA1307E-1B80-F6D6-B249-17EA89BE7E9A}"/>
          </ac:spMkLst>
        </pc:spChg>
        <pc:spChg chg="del">
          <ac:chgData name="Mandy Morland" userId="a11db512-159d-4d76-b584-a2aac44b47c0" providerId="ADAL" clId="{D1E86093-0E97-4EEF-AC53-A8CBFE5AF3AD}" dt="2026-01-06T16:02:54.620" v="46"/>
          <ac:spMkLst>
            <pc:docMk/>
            <pc:sldMk cId="3161793994" sldId="265"/>
            <ac:spMk id="3" creationId="{53163BDF-A0DE-BA18-2A6E-728A30709F3A}"/>
          </ac:spMkLst>
        </pc:spChg>
        <pc:spChg chg="add mod">
          <ac:chgData name="Mandy Morland" userId="a11db512-159d-4d76-b584-a2aac44b47c0" providerId="ADAL" clId="{D1E86093-0E97-4EEF-AC53-A8CBFE5AF3AD}" dt="2026-01-06T16:03:21.584" v="72" actId="1076"/>
          <ac:spMkLst>
            <pc:docMk/>
            <pc:sldMk cId="3161793994" sldId="265"/>
            <ac:spMk id="4" creationId="{FAFE9951-96E5-AE27-93B5-0FFC4E094212}"/>
          </ac:spMkLst>
        </pc:spChg>
      </pc:sldChg>
      <pc:sldChg chg="new del">
        <pc:chgData name="Mandy Morland" userId="a11db512-159d-4d76-b584-a2aac44b47c0" providerId="ADAL" clId="{D1E86093-0E97-4EEF-AC53-A8CBFE5AF3AD}" dt="2026-01-06T16:03:44.980" v="75" actId="2696"/>
        <pc:sldMkLst>
          <pc:docMk/>
          <pc:sldMk cId="1778056240" sldId="266"/>
        </pc:sldMkLst>
      </pc:sldChg>
      <pc:sldChg chg="add">
        <pc:chgData name="Mandy Morland" userId="a11db512-159d-4d76-b584-a2aac44b47c0" providerId="ADAL" clId="{D1E86093-0E97-4EEF-AC53-A8CBFE5AF3AD}" dt="2026-01-06T16:03:41.109" v="74"/>
        <pc:sldMkLst>
          <pc:docMk/>
          <pc:sldMk cId="1081084075" sldId="267"/>
        </pc:sldMkLst>
      </pc:sldChg>
      <pc:sldChg chg="addSp delSp modSp new mod modClrScheme chgLayout">
        <pc:chgData name="Mandy Morland" userId="a11db512-159d-4d76-b584-a2aac44b47c0" providerId="ADAL" clId="{D1E86093-0E97-4EEF-AC53-A8CBFE5AF3AD}" dt="2026-01-06T16:04:26.712" v="80" actId="27636"/>
        <pc:sldMkLst>
          <pc:docMk/>
          <pc:sldMk cId="769033620" sldId="268"/>
        </pc:sldMkLst>
        <pc:spChg chg="add mod">
          <ac:chgData name="Mandy Morland" userId="a11db512-159d-4d76-b584-a2aac44b47c0" providerId="ADAL" clId="{D1E86093-0E97-4EEF-AC53-A8CBFE5AF3AD}" dt="2026-01-06T16:04:09.696" v="78"/>
          <ac:spMkLst>
            <pc:docMk/>
            <pc:sldMk cId="769033620" sldId="268"/>
            <ac:spMk id="2" creationId="{219888C3-B0D9-B217-96B0-56F3E8DC9A7E}"/>
          </ac:spMkLst>
        </pc:spChg>
        <pc:spChg chg="add del mod">
          <ac:chgData name="Mandy Morland" userId="a11db512-159d-4d76-b584-a2aac44b47c0" providerId="ADAL" clId="{D1E86093-0E97-4EEF-AC53-A8CBFE5AF3AD}" dt="2026-01-06T16:04:26.669" v="79"/>
          <ac:spMkLst>
            <pc:docMk/>
            <pc:sldMk cId="769033620" sldId="268"/>
            <ac:spMk id="3" creationId="{911A67E9-C26B-E59A-E302-ABD15458F4B7}"/>
          </ac:spMkLst>
        </pc:spChg>
        <pc:spChg chg="add mod">
          <ac:chgData name="Mandy Morland" userId="a11db512-159d-4d76-b584-a2aac44b47c0" providerId="ADAL" clId="{D1E86093-0E97-4EEF-AC53-A8CBFE5AF3AD}" dt="2026-01-06T16:04:26.712" v="80" actId="27636"/>
          <ac:spMkLst>
            <pc:docMk/>
            <pc:sldMk cId="769033620" sldId="268"/>
            <ac:spMk id="4" creationId="{E9FCC737-1448-D085-5824-18BF952AE21A}"/>
          </ac:spMkLst>
        </pc:spChg>
      </pc:sldChg>
      <pc:sldChg chg="new del">
        <pc:chgData name="Mandy Morland" userId="a11db512-159d-4d76-b584-a2aac44b47c0" providerId="ADAL" clId="{D1E86093-0E97-4EEF-AC53-A8CBFE5AF3AD}" dt="2026-01-06T16:04:54.998" v="83" actId="2696"/>
        <pc:sldMkLst>
          <pc:docMk/>
          <pc:sldMk cId="4241689317" sldId="269"/>
        </pc:sldMkLst>
      </pc:sldChg>
      <pc:sldChg chg="add">
        <pc:chgData name="Mandy Morland" userId="a11db512-159d-4d76-b584-a2aac44b47c0" providerId="ADAL" clId="{D1E86093-0E97-4EEF-AC53-A8CBFE5AF3AD}" dt="2026-01-06T16:04:52.171" v="82"/>
        <pc:sldMkLst>
          <pc:docMk/>
          <pc:sldMk cId="2142317384" sldId="270"/>
        </pc:sldMkLst>
      </pc:sldChg>
      <pc:sldChg chg="addSp delSp modSp new mod modClrScheme chgLayout">
        <pc:chgData name="Mandy Morland" userId="a11db512-159d-4d76-b584-a2aac44b47c0" providerId="ADAL" clId="{D1E86093-0E97-4EEF-AC53-A8CBFE5AF3AD}" dt="2026-01-06T16:06:05.549" v="89" actId="14100"/>
        <pc:sldMkLst>
          <pc:docMk/>
          <pc:sldMk cId="1163919996" sldId="271"/>
        </pc:sldMkLst>
        <pc:spChg chg="add mod">
          <ac:chgData name="Mandy Morland" userId="a11db512-159d-4d76-b584-a2aac44b47c0" providerId="ADAL" clId="{D1E86093-0E97-4EEF-AC53-A8CBFE5AF3AD}" dt="2026-01-06T16:05:21.354" v="86"/>
          <ac:spMkLst>
            <pc:docMk/>
            <pc:sldMk cId="1163919996" sldId="271"/>
            <ac:spMk id="2" creationId="{1476B62D-828A-1C69-C6C0-25B03B4B4357}"/>
          </ac:spMkLst>
        </pc:spChg>
        <pc:spChg chg="add del mod">
          <ac:chgData name="Mandy Morland" userId="a11db512-159d-4d76-b584-a2aac44b47c0" providerId="ADAL" clId="{D1E86093-0E97-4EEF-AC53-A8CBFE5AF3AD}" dt="2026-01-06T16:05:58.631" v="87" actId="22"/>
          <ac:spMkLst>
            <pc:docMk/>
            <pc:sldMk cId="1163919996" sldId="271"/>
            <ac:spMk id="3" creationId="{43F5B7B9-35F2-4A31-3420-A4D3916B3E4C}"/>
          </ac:spMkLst>
        </pc:spChg>
        <pc:picChg chg="add mod ord">
          <ac:chgData name="Mandy Morland" userId="a11db512-159d-4d76-b584-a2aac44b47c0" providerId="ADAL" clId="{D1E86093-0E97-4EEF-AC53-A8CBFE5AF3AD}" dt="2026-01-06T16:06:05.549" v="89" actId="14100"/>
          <ac:picMkLst>
            <pc:docMk/>
            <pc:sldMk cId="1163919996" sldId="271"/>
            <ac:picMk id="5" creationId="{DA98460C-6481-8001-9E1E-A30EA22378E0}"/>
          </ac:picMkLst>
        </pc:picChg>
      </pc:sldChg>
      <pc:sldChg chg="addSp delSp modSp new mod">
        <pc:chgData name="Mandy Morland" userId="a11db512-159d-4d76-b584-a2aac44b47c0" providerId="ADAL" clId="{D1E86093-0E97-4EEF-AC53-A8CBFE5AF3AD}" dt="2026-01-06T16:06:51.974" v="94" actId="1076"/>
        <pc:sldMkLst>
          <pc:docMk/>
          <pc:sldMk cId="894990239" sldId="272"/>
        </pc:sldMkLst>
        <pc:spChg chg="mod">
          <ac:chgData name="Mandy Morland" userId="a11db512-159d-4d76-b584-a2aac44b47c0" providerId="ADAL" clId="{D1E86093-0E97-4EEF-AC53-A8CBFE5AF3AD}" dt="2026-01-06T16:06:27.412" v="91"/>
          <ac:spMkLst>
            <pc:docMk/>
            <pc:sldMk cId="894990239" sldId="272"/>
            <ac:spMk id="2" creationId="{B933AA25-81CA-6ED5-C8D1-E5D370A76DEE}"/>
          </ac:spMkLst>
        </pc:spChg>
        <pc:spChg chg="del">
          <ac:chgData name="Mandy Morland" userId="a11db512-159d-4d76-b584-a2aac44b47c0" providerId="ADAL" clId="{D1E86093-0E97-4EEF-AC53-A8CBFE5AF3AD}" dt="2026-01-06T16:06:46.106" v="92" actId="22"/>
          <ac:spMkLst>
            <pc:docMk/>
            <pc:sldMk cId="894990239" sldId="272"/>
            <ac:spMk id="3" creationId="{FE51A265-8541-652F-892F-980985867F3F}"/>
          </ac:spMkLst>
        </pc:spChg>
        <pc:picChg chg="add mod ord">
          <ac:chgData name="Mandy Morland" userId="a11db512-159d-4d76-b584-a2aac44b47c0" providerId="ADAL" clId="{D1E86093-0E97-4EEF-AC53-A8CBFE5AF3AD}" dt="2026-01-06T16:06:51.974" v="94" actId="1076"/>
          <ac:picMkLst>
            <pc:docMk/>
            <pc:sldMk cId="894990239" sldId="272"/>
            <ac:picMk id="5" creationId="{5EA4EE7A-9652-234B-2313-4514715B8E5F}"/>
          </ac:picMkLst>
        </pc:picChg>
      </pc:sldChg>
      <pc:sldChg chg="addSp delSp modSp new mod">
        <pc:chgData name="Mandy Morland" userId="a11db512-159d-4d76-b584-a2aac44b47c0" providerId="ADAL" clId="{D1E86093-0E97-4EEF-AC53-A8CBFE5AF3AD}" dt="2026-01-06T16:07:41.300" v="100" actId="1076"/>
        <pc:sldMkLst>
          <pc:docMk/>
          <pc:sldMk cId="356388172" sldId="273"/>
        </pc:sldMkLst>
        <pc:spChg chg="mod">
          <ac:chgData name="Mandy Morland" userId="a11db512-159d-4d76-b584-a2aac44b47c0" providerId="ADAL" clId="{D1E86093-0E97-4EEF-AC53-A8CBFE5AF3AD}" dt="2026-01-06T16:07:14.284" v="96"/>
          <ac:spMkLst>
            <pc:docMk/>
            <pc:sldMk cId="356388172" sldId="273"/>
            <ac:spMk id="2" creationId="{265BAD91-2593-AFC8-F68B-89BDDEF42E17}"/>
          </ac:spMkLst>
        </pc:spChg>
        <pc:spChg chg="del">
          <ac:chgData name="Mandy Morland" userId="a11db512-159d-4d76-b584-a2aac44b47c0" providerId="ADAL" clId="{D1E86093-0E97-4EEF-AC53-A8CBFE5AF3AD}" dt="2026-01-06T16:07:32.789" v="97" actId="22"/>
          <ac:spMkLst>
            <pc:docMk/>
            <pc:sldMk cId="356388172" sldId="273"/>
            <ac:spMk id="3" creationId="{74ECD9B1-30F8-6277-3BBC-22B52C22335C}"/>
          </ac:spMkLst>
        </pc:spChg>
        <pc:picChg chg="add mod ord">
          <ac:chgData name="Mandy Morland" userId="a11db512-159d-4d76-b584-a2aac44b47c0" providerId="ADAL" clId="{D1E86093-0E97-4EEF-AC53-A8CBFE5AF3AD}" dt="2026-01-06T16:07:41.300" v="100" actId="1076"/>
          <ac:picMkLst>
            <pc:docMk/>
            <pc:sldMk cId="356388172" sldId="273"/>
            <ac:picMk id="5" creationId="{60631D25-45C2-BDE2-3FF8-D3C43F2C16D1}"/>
          </ac:picMkLst>
        </pc:picChg>
      </pc:sldChg>
      <pc:sldChg chg="addSp delSp modSp new mod">
        <pc:chgData name="Mandy Morland" userId="a11db512-159d-4d76-b584-a2aac44b47c0" providerId="ADAL" clId="{D1E86093-0E97-4EEF-AC53-A8CBFE5AF3AD}" dt="2026-01-06T16:08:28.762" v="105" actId="14100"/>
        <pc:sldMkLst>
          <pc:docMk/>
          <pc:sldMk cId="2589674693" sldId="274"/>
        </pc:sldMkLst>
        <pc:spChg chg="mod">
          <ac:chgData name="Mandy Morland" userId="a11db512-159d-4d76-b584-a2aac44b47c0" providerId="ADAL" clId="{D1E86093-0E97-4EEF-AC53-A8CBFE5AF3AD}" dt="2026-01-06T16:08:03.498" v="102"/>
          <ac:spMkLst>
            <pc:docMk/>
            <pc:sldMk cId="2589674693" sldId="274"/>
            <ac:spMk id="2" creationId="{5A6F94D7-B67F-5B5E-4D69-E59DBEFBCC5C}"/>
          </ac:spMkLst>
        </pc:spChg>
        <pc:spChg chg="del">
          <ac:chgData name="Mandy Morland" userId="a11db512-159d-4d76-b584-a2aac44b47c0" providerId="ADAL" clId="{D1E86093-0E97-4EEF-AC53-A8CBFE5AF3AD}" dt="2026-01-06T16:08:22.182" v="103" actId="22"/>
          <ac:spMkLst>
            <pc:docMk/>
            <pc:sldMk cId="2589674693" sldId="274"/>
            <ac:spMk id="3" creationId="{1AFD0F85-E4E3-1FC3-6473-DCA24E6AB320}"/>
          </ac:spMkLst>
        </pc:spChg>
        <pc:picChg chg="add mod ord">
          <ac:chgData name="Mandy Morland" userId="a11db512-159d-4d76-b584-a2aac44b47c0" providerId="ADAL" clId="{D1E86093-0E97-4EEF-AC53-A8CBFE5AF3AD}" dt="2026-01-06T16:08:28.762" v="105" actId="14100"/>
          <ac:picMkLst>
            <pc:docMk/>
            <pc:sldMk cId="2589674693" sldId="274"/>
            <ac:picMk id="5" creationId="{04703A64-6509-F907-AA9B-B4091345E0B2}"/>
          </ac:picMkLst>
        </pc:picChg>
      </pc:sldChg>
      <pc:sldChg chg="addSp delSp modSp new mod">
        <pc:chgData name="Mandy Morland" userId="a11db512-159d-4d76-b584-a2aac44b47c0" providerId="ADAL" clId="{D1E86093-0E97-4EEF-AC53-A8CBFE5AF3AD}" dt="2026-01-06T16:10:38.628" v="124" actId="255"/>
        <pc:sldMkLst>
          <pc:docMk/>
          <pc:sldMk cId="917980355" sldId="275"/>
        </pc:sldMkLst>
        <pc:spChg chg="mod">
          <ac:chgData name="Mandy Morland" userId="a11db512-159d-4d76-b584-a2aac44b47c0" providerId="ADAL" clId="{D1E86093-0E97-4EEF-AC53-A8CBFE5AF3AD}" dt="2026-01-06T16:10:38.628" v="124" actId="255"/>
          <ac:spMkLst>
            <pc:docMk/>
            <pc:sldMk cId="917980355" sldId="275"/>
            <ac:spMk id="2" creationId="{EABDE60D-D1AF-4DA1-8ADE-05602D519163}"/>
          </ac:spMkLst>
        </pc:spChg>
        <pc:spChg chg="del">
          <ac:chgData name="Mandy Morland" userId="a11db512-159d-4d76-b584-a2aac44b47c0" providerId="ADAL" clId="{D1E86093-0E97-4EEF-AC53-A8CBFE5AF3AD}" dt="2026-01-06T16:09:03.276" v="108"/>
          <ac:spMkLst>
            <pc:docMk/>
            <pc:sldMk cId="917980355" sldId="275"/>
            <ac:spMk id="3" creationId="{5F271980-B532-DE37-4655-2F9E4EDA4292}"/>
          </ac:spMkLst>
        </pc:spChg>
        <pc:spChg chg="add mod">
          <ac:chgData name="Mandy Morland" userId="a11db512-159d-4d76-b584-a2aac44b47c0" providerId="ADAL" clId="{D1E86093-0E97-4EEF-AC53-A8CBFE5AF3AD}" dt="2026-01-06T16:09:07.821" v="110" actId="1076"/>
          <ac:spMkLst>
            <pc:docMk/>
            <pc:sldMk cId="917980355" sldId="275"/>
            <ac:spMk id="4" creationId="{CB9FB3F9-F06C-8714-F98B-B9C8DE18D88E}"/>
          </ac:spMkLst>
        </pc:spChg>
      </pc:sldChg>
      <pc:sldChg chg="addSp delSp modSp new mod modClrScheme chgLayout">
        <pc:chgData name="Mandy Morland" userId="a11db512-159d-4d76-b584-a2aac44b47c0" providerId="ADAL" clId="{D1E86093-0E97-4EEF-AC53-A8CBFE5AF3AD}" dt="2026-01-06T16:09:50.755" v="117" actId="1076"/>
        <pc:sldMkLst>
          <pc:docMk/>
          <pc:sldMk cId="3781127229" sldId="276"/>
        </pc:sldMkLst>
        <pc:spChg chg="del">
          <ac:chgData name="Mandy Morland" userId="a11db512-159d-4d76-b584-a2aac44b47c0" providerId="ADAL" clId="{D1E86093-0E97-4EEF-AC53-A8CBFE5AF3AD}" dt="2026-01-06T16:09:46.246" v="116" actId="700"/>
          <ac:spMkLst>
            <pc:docMk/>
            <pc:sldMk cId="3781127229" sldId="276"/>
            <ac:spMk id="2" creationId="{07D03C4A-20FD-131E-0195-A9C9C862ADD4}"/>
          </ac:spMkLst>
        </pc:spChg>
        <pc:spChg chg="del">
          <ac:chgData name="Mandy Morland" userId="a11db512-159d-4d76-b584-a2aac44b47c0" providerId="ADAL" clId="{D1E86093-0E97-4EEF-AC53-A8CBFE5AF3AD}" dt="2026-01-06T16:09:34.683" v="112"/>
          <ac:spMkLst>
            <pc:docMk/>
            <pc:sldMk cId="3781127229" sldId="276"/>
            <ac:spMk id="3" creationId="{D22E39AF-BF7F-4E64-CBD3-EE4F152DFD35}"/>
          </ac:spMkLst>
        </pc:spChg>
        <pc:spChg chg="add mod ord">
          <ac:chgData name="Mandy Morland" userId="a11db512-159d-4d76-b584-a2aac44b47c0" providerId="ADAL" clId="{D1E86093-0E97-4EEF-AC53-A8CBFE5AF3AD}" dt="2026-01-06T16:09:50.755" v="117" actId="1076"/>
          <ac:spMkLst>
            <pc:docMk/>
            <pc:sldMk cId="3781127229" sldId="276"/>
            <ac:spMk id="4" creationId="{A6D094D5-71E1-070B-551E-93089997E9EE}"/>
          </ac:spMkLst>
        </pc:spChg>
      </pc:sldChg>
      <pc:sldChg chg="addSp modSp new">
        <pc:chgData name="Mandy Morland" userId="a11db512-159d-4d76-b584-a2aac44b47c0" providerId="ADAL" clId="{D1E86093-0E97-4EEF-AC53-A8CBFE5AF3AD}" dt="2026-01-06T16:10:16.981" v="119"/>
        <pc:sldMkLst>
          <pc:docMk/>
          <pc:sldMk cId="2551328034" sldId="277"/>
        </pc:sldMkLst>
        <pc:picChg chg="add mod">
          <ac:chgData name="Mandy Morland" userId="a11db512-159d-4d76-b584-a2aac44b47c0" providerId="ADAL" clId="{D1E86093-0E97-4EEF-AC53-A8CBFE5AF3AD}" dt="2026-01-06T16:10:16.981" v="119"/>
          <ac:picMkLst>
            <pc:docMk/>
            <pc:sldMk cId="2551328034" sldId="277"/>
            <ac:picMk id="2" creationId="{24B4A8D7-FC06-A51F-EEFC-6144B85A5168}"/>
          </ac:picMkLst>
        </pc:picChg>
      </pc:sldChg>
    </pc:docChg>
  </pc:docChgLst>
</pc:chgInfo>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5" name="Picture 4" descr="A purple and green logo&#10;&#10;Description automatically generated">
            <a:extLst>
              <a:ext uri="{FF2B5EF4-FFF2-40B4-BE49-F238E27FC236}">
                <a16:creationId xmlns:a16="http://schemas.microsoft.com/office/drawing/2014/main" id="{0CD3A093-D409-DC6A-7DD7-09BB411E5E99}"/>
              </a:ext>
            </a:extLst>
          </p:cNvPr>
          <p:cNvPicPr>
            <a:picLocks noChangeAspect="1"/>
          </p:cNvPicPr>
          <p:nvPr userDrawn="1"/>
        </p:nvPicPr>
        <p:blipFill>
          <a:blip r:embed="rId2"/>
          <a:stretch>
            <a:fillRect/>
          </a:stretch>
        </p:blipFill>
        <p:spPr>
          <a:xfrm>
            <a:off x="0" y="0"/>
            <a:ext cx="12192000" cy="6889899"/>
          </a:xfrm>
          <a:prstGeom prst="rect">
            <a:avLst/>
          </a:prstGeom>
        </p:spPr>
      </p:pic>
      <p:sp>
        <p:nvSpPr>
          <p:cNvPr id="2" name="Title 1">
            <a:extLst>
              <a:ext uri="{FF2B5EF4-FFF2-40B4-BE49-F238E27FC236}">
                <a16:creationId xmlns:a16="http://schemas.microsoft.com/office/drawing/2014/main" id="{99AB42A4-43CF-F933-82D2-807F95D1903A}"/>
              </a:ext>
            </a:extLst>
          </p:cNvPr>
          <p:cNvSpPr>
            <a:spLocks noGrp="1"/>
          </p:cNvSpPr>
          <p:nvPr>
            <p:ph type="ctrTitle"/>
          </p:nvPr>
        </p:nvSpPr>
        <p:spPr>
          <a:xfrm>
            <a:off x="599440" y="2875757"/>
            <a:ext cx="4937760" cy="2011362"/>
          </a:xfrm>
        </p:spPr>
        <p:txBody>
          <a:bodyPr anchor="t">
            <a:normAutofit/>
          </a:bodyPr>
          <a:lstStyle>
            <a:lvl1pPr algn="l">
              <a:defRPr sz="4000">
                <a:solidFill>
                  <a:schemeClr val="bg1"/>
                </a:solidFill>
                <a:latin typeface="Calibri" panose="020F0502020204030204" pitchFamily="34" charset="0"/>
                <a:cs typeface="Calibri" panose="020F0502020204030204" pitchFamily="34" charset="0"/>
              </a:defRPr>
            </a:lvl1pPr>
          </a:lstStyle>
          <a:p>
            <a:r>
              <a:rPr lang="en-GB" dirty="0"/>
              <a:t>Click to edit Master title style</a:t>
            </a:r>
            <a:endParaRPr lang="en-US" dirty="0"/>
          </a:p>
        </p:txBody>
      </p:sp>
      <p:sp>
        <p:nvSpPr>
          <p:cNvPr id="3" name="Subtitle 2">
            <a:extLst>
              <a:ext uri="{FF2B5EF4-FFF2-40B4-BE49-F238E27FC236}">
                <a16:creationId xmlns:a16="http://schemas.microsoft.com/office/drawing/2014/main" id="{C00E63FE-B202-3DAF-84CE-ABF22DC478C2}"/>
              </a:ext>
            </a:extLst>
          </p:cNvPr>
          <p:cNvSpPr>
            <a:spLocks noGrp="1"/>
          </p:cNvSpPr>
          <p:nvPr>
            <p:ph type="subTitle" idx="1"/>
          </p:nvPr>
        </p:nvSpPr>
        <p:spPr>
          <a:xfrm>
            <a:off x="599440" y="4719638"/>
            <a:ext cx="9144000" cy="1655762"/>
          </a:xfrm>
        </p:spPr>
        <p:txBody>
          <a:bodyPr/>
          <a:lstStyle>
            <a:lvl1pPr marL="0" indent="0" algn="l">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Click to edit Master subtitle style</a:t>
            </a:r>
            <a:endParaRPr lang="en-US" dirty="0"/>
          </a:p>
        </p:txBody>
      </p:sp>
    </p:spTree>
    <p:extLst>
      <p:ext uri="{BB962C8B-B14F-4D97-AF65-F5344CB8AC3E}">
        <p14:creationId xmlns:p14="http://schemas.microsoft.com/office/powerpoint/2010/main" val="20611799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1A16EA-80C7-242D-7651-EAC5A2D520FC}"/>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85A5E95C-5346-129D-A492-289EAA502FA1}"/>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31555566-7653-17FD-19FC-BB25783618FA}"/>
              </a:ext>
            </a:extLst>
          </p:cNvPr>
          <p:cNvSpPr>
            <a:spLocks noGrp="1"/>
          </p:cNvSpPr>
          <p:nvPr>
            <p:ph type="dt" sz="half" idx="10"/>
          </p:nvPr>
        </p:nvSpPr>
        <p:spPr>
          <a:xfrm>
            <a:off x="838200" y="6356350"/>
            <a:ext cx="2743200" cy="365125"/>
          </a:xfrm>
          <a:prstGeom prst="rect">
            <a:avLst/>
          </a:prstGeom>
        </p:spPr>
        <p:txBody>
          <a:bodyPr/>
          <a:lstStyle/>
          <a:p>
            <a:fld id="{3D2F09F9-2395-8C43-82B3-9F112E1B1C52}" type="datetimeFigureOut">
              <a:rPr lang="en-US" smtClean="0"/>
              <a:t>1/7/2026</a:t>
            </a:fld>
            <a:endParaRPr lang="en-US"/>
          </a:p>
        </p:txBody>
      </p:sp>
      <p:sp>
        <p:nvSpPr>
          <p:cNvPr id="5" name="Footer Placeholder 4">
            <a:extLst>
              <a:ext uri="{FF2B5EF4-FFF2-40B4-BE49-F238E27FC236}">
                <a16:creationId xmlns:a16="http://schemas.microsoft.com/office/drawing/2014/main" id="{07DBE95E-F094-E15E-745F-349F36CBE4E4}"/>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6" name="Slide Number Placeholder 5">
            <a:extLst>
              <a:ext uri="{FF2B5EF4-FFF2-40B4-BE49-F238E27FC236}">
                <a16:creationId xmlns:a16="http://schemas.microsoft.com/office/drawing/2014/main" id="{966C3773-5F60-0B09-FEE0-73F910206EB5}"/>
              </a:ext>
            </a:extLst>
          </p:cNvPr>
          <p:cNvSpPr>
            <a:spLocks noGrp="1"/>
          </p:cNvSpPr>
          <p:nvPr>
            <p:ph type="sldNum" sz="quarter" idx="12"/>
          </p:nvPr>
        </p:nvSpPr>
        <p:spPr>
          <a:xfrm>
            <a:off x="8610600" y="6356350"/>
            <a:ext cx="2743200" cy="365125"/>
          </a:xfrm>
          <a:prstGeom prst="rect">
            <a:avLst/>
          </a:prstGeom>
        </p:spPr>
        <p:txBody>
          <a:bodyPr/>
          <a:lstStyle/>
          <a:p>
            <a:fld id="{479D1B6F-DAC0-8243-9DCD-4E555EB927B4}" type="slidenum">
              <a:rPr lang="en-US" smtClean="0"/>
              <a:t>‹#›</a:t>
            </a:fld>
            <a:endParaRPr lang="en-US"/>
          </a:p>
        </p:txBody>
      </p:sp>
    </p:spTree>
    <p:extLst>
      <p:ext uri="{BB962C8B-B14F-4D97-AF65-F5344CB8AC3E}">
        <p14:creationId xmlns:p14="http://schemas.microsoft.com/office/powerpoint/2010/main" val="16249166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F23A049F-D033-4C74-8D06-0732DA2804DC}"/>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46E07D6E-DA08-9B26-3E83-C027468C0FCA}"/>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905D06CA-3532-84E3-B766-7593844982FA}"/>
              </a:ext>
            </a:extLst>
          </p:cNvPr>
          <p:cNvSpPr>
            <a:spLocks noGrp="1"/>
          </p:cNvSpPr>
          <p:nvPr>
            <p:ph type="dt" sz="half" idx="10"/>
          </p:nvPr>
        </p:nvSpPr>
        <p:spPr>
          <a:xfrm>
            <a:off x="838200" y="6356350"/>
            <a:ext cx="2743200" cy="365125"/>
          </a:xfrm>
          <a:prstGeom prst="rect">
            <a:avLst/>
          </a:prstGeom>
        </p:spPr>
        <p:txBody>
          <a:bodyPr/>
          <a:lstStyle/>
          <a:p>
            <a:fld id="{3D2F09F9-2395-8C43-82B3-9F112E1B1C52}" type="datetimeFigureOut">
              <a:rPr lang="en-US" smtClean="0"/>
              <a:t>1/7/2026</a:t>
            </a:fld>
            <a:endParaRPr lang="en-US"/>
          </a:p>
        </p:txBody>
      </p:sp>
      <p:sp>
        <p:nvSpPr>
          <p:cNvPr id="5" name="Footer Placeholder 4">
            <a:extLst>
              <a:ext uri="{FF2B5EF4-FFF2-40B4-BE49-F238E27FC236}">
                <a16:creationId xmlns:a16="http://schemas.microsoft.com/office/drawing/2014/main" id="{345AC410-88D3-CC73-0DAB-7BAE9D7CBB14}"/>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6" name="Slide Number Placeholder 5">
            <a:extLst>
              <a:ext uri="{FF2B5EF4-FFF2-40B4-BE49-F238E27FC236}">
                <a16:creationId xmlns:a16="http://schemas.microsoft.com/office/drawing/2014/main" id="{FAC773C7-E8BF-771D-042A-CED2E3C7D4F1}"/>
              </a:ext>
            </a:extLst>
          </p:cNvPr>
          <p:cNvSpPr>
            <a:spLocks noGrp="1"/>
          </p:cNvSpPr>
          <p:nvPr>
            <p:ph type="sldNum" sz="quarter" idx="12"/>
          </p:nvPr>
        </p:nvSpPr>
        <p:spPr>
          <a:xfrm>
            <a:off x="8610600" y="6356350"/>
            <a:ext cx="2743200" cy="365125"/>
          </a:xfrm>
          <a:prstGeom prst="rect">
            <a:avLst/>
          </a:prstGeom>
        </p:spPr>
        <p:txBody>
          <a:bodyPr/>
          <a:lstStyle/>
          <a:p>
            <a:fld id="{479D1B6F-DAC0-8243-9DCD-4E555EB927B4}" type="slidenum">
              <a:rPr lang="en-US" smtClean="0"/>
              <a:t>‹#›</a:t>
            </a:fld>
            <a:endParaRPr lang="en-US"/>
          </a:p>
        </p:txBody>
      </p:sp>
    </p:spTree>
    <p:extLst>
      <p:ext uri="{BB962C8B-B14F-4D97-AF65-F5344CB8AC3E}">
        <p14:creationId xmlns:p14="http://schemas.microsoft.com/office/powerpoint/2010/main" val="258253095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106C31-5FE4-0DEE-31E3-C84DC8C27DF4}"/>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D4EFA2DC-689A-B81C-8FED-20799EC32AD7}"/>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BC0770A9-3849-D228-F1DE-8F71C8730BD3}"/>
              </a:ext>
            </a:extLst>
          </p:cNvPr>
          <p:cNvSpPr>
            <a:spLocks noGrp="1"/>
          </p:cNvSpPr>
          <p:nvPr>
            <p:ph type="dt" sz="half" idx="10"/>
          </p:nvPr>
        </p:nvSpPr>
        <p:spPr>
          <a:xfrm>
            <a:off x="838200" y="6356350"/>
            <a:ext cx="2743200" cy="365125"/>
          </a:xfrm>
          <a:prstGeom prst="rect">
            <a:avLst/>
          </a:prstGeom>
        </p:spPr>
        <p:txBody>
          <a:bodyPr/>
          <a:lstStyle/>
          <a:p>
            <a:fld id="{3D2F09F9-2395-8C43-82B3-9F112E1B1C52}" type="datetimeFigureOut">
              <a:rPr lang="en-US" smtClean="0"/>
              <a:t>1/7/2026</a:t>
            </a:fld>
            <a:endParaRPr lang="en-US"/>
          </a:p>
        </p:txBody>
      </p:sp>
      <p:sp>
        <p:nvSpPr>
          <p:cNvPr id="5" name="Footer Placeholder 4">
            <a:extLst>
              <a:ext uri="{FF2B5EF4-FFF2-40B4-BE49-F238E27FC236}">
                <a16:creationId xmlns:a16="http://schemas.microsoft.com/office/drawing/2014/main" id="{00DE1878-81EF-5288-7D4B-0245E1FDB396}"/>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6" name="Slide Number Placeholder 5">
            <a:extLst>
              <a:ext uri="{FF2B5EF4-FFF2-40B4-BE49-F238E27FC236}">
                <a16:creationId xmlns:a16="http://schemas.microsoft.com/office/drawing/2014/main" id="{DC71883E-207D-C3D6-30C0-8589199E3668}"/>
              </a:ext>
            </a:extLst>
          </p:cNvPr>
          <p:cNvSpPr>
            <a:spLocks noGrp="1"/>
          </p:cNvSpPr>
          <p:nvPr>
            <p:ph type="sldNum" sz="quarter" idx="12"/>
          </p:nvPr>
        </p:nvSpPr>
        <p:spPr>
          <a:xfrm>
            <a:off x="8610600" y="6356350"/>
            <a:ext cx="2743200" cy="365125"/>
          </a:xfrm>
          <a:prstGeom prst="rect">
            <a:avLst/>
          </a:prstGeom>
        </p:spPr>
        <p:txBody>
          <a:bodyPr/>
          <a:lstStyle/>
          <a:p>
            <a:fld id="{479D1B6F-DAC0-8243-9DCD-4E555EB927B4}" type="slidenum">
              <a:rPr lang="en-US" smtClean="0"/>
              <a:t>‹#›</a:t>
            </a:fld>
            <a:endParaRPr lang="en-US"/>
          </a:p>
        </p:txBody>
      </p:sp>
    </p:spTree>
    <p:extLst>
      <p:ext uri="{BB962C8B-B14F-4D97-AF65-F5344CB8AC3E}">
        <p14:creationId xmlns:p14="http://schemas.microsoft.com/office/powerpoint/2010/main" val="4409171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5" name="Picture 4" descr="A blue and green background with a white circle&#10;&#10;Description automatically generated">
            <a:extLst>
              <a:ext uri="{FF2B5EF4-FFF2-40B4-BE49-F238E27FC236}">
                <a16:creationId xmlns:a16="http://schemas.microsoft.com/office/drawing/2014/main" id="{CF9C4C18-EFD1-7C21-2AB2-D7B997214780}"/>
              </a:ext>
            </a:extLst>
          </p:cNvPr>
          <p:cNvPicPr>
            <a:picLocks noChangeAspect="1"/>
          </p:cNvPicPr>
          <p:nvPr userDrawn="1"/>
        </p:nvPicPr>
        <p:blipFill>
          <a:blip r:embed="rId2"/>
          <a:stretch>
            <a:fillRect/>
          </a:stretch>
        </p:blipFill>
        <p:spPr>
          <a:xfrm>
            <a:off x="0" y="0"/>
            <a:ext cx="12192000" cy="6868633"/>
          </a:xfrm>
          <a:prstGeom prst="rect">
            <a:avLst/>
          </a:prstGeom>
        </p:spPr>
      </p:pic>
      <p:sp>
        <p:nvSpPr>
          <p:cNvPr id="2" name="Title 1">
            <a:extLst>
              <a:ext uri="{FF2B5EF4-FFF2-40B4-BE49-F238E27FC236}">
                <a16:creationId xmlns:a16="http://schemas.microsoft.com/office/drawing/2014/main" id="{75BF2CA2-6071-2143-9F5E-39170220BAB0}"/>
              </a:ext>
            </a:extLst>
          </p:cNvPr>
          <p:cNvSpPr>
            <a:spLocks noGrp="1"/>
          </p:cNvSpPr>
          <p:nvPr>
            <p:ph type="title"/>
          </p:nvPr>
        </p:nvSpPr>
        <p:spPr>
          <a:xfrm>
            <a:off x="831850" y="2913770"/>
            <a:ext cx="6150841" cy="2852737"/>
          </a:xfrm>
        </p:spPr>
        <p:txBody>
          <a:bodyPr anchor="t">
            <a:normAutofit/>
          </a:bodyPr>
          <a:lstStyle>
            <a:lvl1pPr>
              <a:defRPr sz="3600">
                <a:solidFill>
                  <a:schemeClr val="bg1"/>
                </a:solidFill>
              </a:defRPr>
            </a:lvl1pPr>
          </a:lstStyle>
          <a:p>
            <a:r>
              <a:rPr lang="en-GB" dirty="0"/>
              <a:t>Click to edit Master title style</a:t>
            </a:r>
            <a:endParaRPr lang="en-US" dirty="0"/>
          </a:p>
        </p:txBody>
      </p:sp>
      <p:sp>
        <p:nvSpPr>
          <p:cNvPr id="3" name="Text Placeholder 2">
            <a:extLst>
              <a:ext uri="{FF2B5EF4-FFF2-40B4-BE49-F238E27FC236}">
                <a16:creationId xmlns:a16="http://schemas.microsoft.com/office/drawing/2014/main" id="{81119387-D972-CBDB-19A2-7504781AC1A9}"/>
              </a:ext>
            </a:extLst>
          </p:cNvPr>
          <p:cNvSpPr>
            <a:spLocks noGrp="1"/>
          </p:cNvSpPr>
          <p:nvPr>
            <p:ph type="body" idx="1"/>
          </p:nvPr>
        </p:nvSpPr>
        <p:spPr>
          <a:xfrm>
            <a:off x="831850" y="4589463"/>
            <a:ext cx="10515600" cy="1500187"/>
          </a:xfrm>
        </p:spPr>
        <p:txBody>
          <a:bodyPr/>
          <a:lstStyle>
            <a:lvl1pPr marL="0" indent="0">
              <a:buNone/>
              <a:defRPr sz="2400">
                <a:solidFill>
                  <a:schemeClr val="bg1"/>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GB" dirty="0"/>
              <a:t>Click to edit Master text styles</a:t>
            </a:r>
          </a:p>
        </p:txBody>
      </p:sp>
    </p:spTree>
    <p:extLst>
      <p:ext uri="{BB962C8B-B14F-4D97-AF65-F5344CB8AC3E}">
        <p14:creationId xmlns:p14="http://schemas.microsoft.com/office/powerpoint/2010/main" val="31983268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ECA184-CD2E-923B-525C-4530872DAD99}"/>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043B7271-8115-FB23-6325-DC8B6FE3B790}"/>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FA6C49C4-2F19-6F7D-ADF9-05F3D9BA8903}"/>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0966AFE8-22D0-510D-E8F6-32A0F607CB40}"/>
              </a:ext>
            </a:extLst>
          </p:cNvPr>
          <p:cNvSpPr>
            <a:spLocks noGrp="1"/>
          </p:cNvSpPr>
          <p:nvPr>
            <p:ph type="dt" sz="half" idx="10"/>
          </p:nvPr>
        </p:nvSpPr>
        <p:spPr>
          <a:xfrm>
            <a:off x="838200" y="6356350"/>
            <a:ext cx="2743200" cy="365125"/>
          </a:xfrm>
          <a:prstGeom prst="rect">
            <a:avLst/>
          </a:prstGeom>
        </p:spPr>
        <p:txBody>
          <a:bodyPr/>
          <a:lstStyle/>
          <a:p>
            <a:fld id="{3D2F09F9-2395-8C43-82B3-9F112E1B1C52}" type="datetimeFigureOut">
              <a:rPr lang="en-US" smtClean="0"/>
              <a:t>1/7/2026</a:t>
            </a:fld>
            <a:endParaRPr lang="en-US"/>
          </a:p>
        </p:txBody>
      </p:sp>
      <p:sp>
        <p:nvSpPr>
          <p:cNvPr id="6" name="Footer Placeholder 5">
            <a:extLst>
              <a:ext uri="{FF2B5EF4-FFF2-40B4-BE49-F238E27FC236}">
                <a16:creationId xmlns:a16="http://schemas.microsoft.com/office/drawing/2014/main" id="{769B41FE-2027-6B44-89D1-BE5E43646DA4}"/>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7" name="Slide Number Placeholder 6">
            <a:extLst>
              <a:ext uri="{FF2B5EF4-FFF2-40B4-BE49-F238E27FC236}">
                <a16:creationId xmlns:a16="http://schemas.microsoft.com/office/drawing/2014/main" id="{AF84488B-9105-FF11-ABC5-E2B80BC68DB4}"/>
              </a:ext>
            </a:extLst>
          </p:cNvPr>
          <p:cNvSpPr>
            <a:spLocks noGrp="1"/>
          </p:cNvSpPr>
          <p:nvPr>
            <p:ph type="sldNum" sz="quarter" idx="12"/>
          </p:nvPr>
        </p:nvSpPr>
        <p:spPr>
          <a:xfrm>
            <a:off x="8610600" y="6356350"/>
            <a:ext cx="2743200" cy="365125"/>
          </a:xfrm>
          <a:prstGeom prst="rect">
            <a:avLst/>
          </a:prstGeom>
        </p:spPr>
        <p:txBody>
          <a:bodyPr/>
          <a:lstStyle/>
          <a:p>
            <a:fld id="{479D1B6F-DAC0-8243-9DCD-4E555EB927B4}" type="slidenum">
              <a:rPr lang="en-US" smtClean="0"/>
              <a:t>‹#›</a:t>
            </a:fld>
            <a:endParaRPr lang="en-US"/>
          </a:p>
        </p:txBody>
      </p:sp>
    </p:spTree>
    <p:extLst>
      <p:ext uri="{BB962C8B-B14F-4D97-AF65-F5344CB8AC3E}">
        <p14:creationId xmlns:p14="http://schemas.microsoft.com/office/powerpoint/2010/main" val="23901770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BEBABE-E7F3-FF0F-140E-128D85A1BD83}"/>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913DD8E2-DCD7-F44F-D6F3-76DF5455B82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E513C01F-BC4D-DF76-CA24-320130015EC9}"/>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68F4FB78-6687-0931-C1C1-2E597C1BE38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3AE5D485-B915-CF14-CF2A-4642243105FF}"/>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58D2A6C0-28AB-D097-CDF3-DBD3EFF1611D}"/>
              </a:ext>
            </a:extLst>
          </p:cNvPr>
          <p:cNvSpPr>
            <a:spLocks noGrp="1"/>
          </p:cNvSpPr>
          <p:nvPr>
            <p:ph type="dt" sz="half" idx="10"/>
          </p:nvPr>
        </p:nvSpPr>
        <p:spPr>
          <a:xfrm>
            <a:off x="838200" y="6356350"/>
            <a:ext cx="2743200" cy="365125"/>
          </a:xfrm>
          <a:prstGeom prst="rect">
            <a:avLst/>
          </a:prstGeom>
        </p:spPr>
        <p:txBody>
          <a:bodyPr/>
          <a:lstStyle/>
          <a:p>
            <a:fld id="{3D2F09F9-2395-8C43-82B3-9F112E1B1C52}" type="datetimeFigureOut">
              <a:rPr lang="en-US" smtClean="0"/>
              <a:t>1/7/2026</a:t>
            </a:fld>
            <a:endParaRPr lang="en-US"/>
          </a:p>
        </p:txBody>
      </p:sp>
      <p:sp>
        <p:nvSpPr>
          <p:cNvPr id="8" name="Footer Placeholder 7">
            <a:extLst>
              <a:ext uri="{FF2B5EF4-FFF2-40B4-BE49-F238E27FC236}">
                <a16:creationId xmlns:a16="http://schemas.microsoft.com/office/drawing/2014/main" id="{1E28DC93-895F-0768-95BB-85999345AEF7}"/>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9" name="Slide Number Placeholder 8">
            <a:extLst>
              <a:ext uri="{FF2B5EF4-FFF2-40B4-BE49-F238E27FC236}">
                <a16:creationId xmlns:a16="http://schemas.microsoft.com/office/drawing/2014/main" id="{2C06E24E-119F-3B1B-272D-C18D103A78B1}"/>
              </a:ext>
            </a:extLst>
          </p:cNvPr>
          <p:cNvSpPr>
            <a:spLocks noGrp="1"/>
          </p:cNvSpPr>
          <p:nvPr>
            <p:ph type="sldNum" sz="quarter" idx="12"/>
          </p:nvPr>
        </p:nvSpPr>
        <p:spPr>
          <a:xfrm>
            <a:off x="8610600" y="6356350"/>
            <a:ext cx="2743200" cy="365125"/>
          </a:xfrm>
          <a:prstGeom prst="rect">
            <a:avLst/>
          </a:prstGeom>
        </p:spPr>
        <p:txBody>
          <a:bodyPr/>
          <a:lstStyle/>
          <a:p>
            <a:fld id="{479D1B6F-DAC0-8243-9DCD-4E555EB927B4}" type="slidenum">
              <a:rPr lang="en-US" smtClean="0"/>
              <a:t>‹#›</a:t>
            </a:fld>
            <a:endParaRPr lang="en-US"/>
          </a:p>
        </p:txBody>
      </p:sp>
    </p:spTree>
    <p:extLst>
      <p:ext uri="{BB962C8B-B14F-4D97-AF65-F5344CB8AC3E}">
        <p14:creationId xmlns:p14="http://schemas.microsoft.com/office/powerpoint/2010/main" val="1056941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9E654C-F53D-810C-8765-4212D537D9DA}"/>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40E974DB-25AE-32E0-4C78-FE2E10266B6B}"/>
              </a:ext>
            </a:extLst>
          </p:cNvPr>
          <p:cNvSpPr>
            <a:spLocks noGrp="1"/>
          </p:cNvSpPr>
          <p:nvPr>
            <p:ph type="dt" sz="half" idx="10"/>
          </p:nvPr>
        </p:nvSpPr>
        <p:spPr>
          <a:xfrm>
            <a:off x="838200" y="6356350"/>
            <a:ext cx="2743200" cy="365125"/>
          </a:xfrm>
          <a:prstGeom prst="rect">
            <a:avLst/>
          </a:prstGeom>
        </p:spPr>
        <p:txBody>
          <a:bodyPr/>
          <a:lstStyle/>
          <a:p>
            <a:fld id="{3D2F09F9-2395-8C43-82B3-9F112E1B1C52}" type="datetimeFigureOut">
              <a:rPr lang="en-US" smtClean="0"/>
              <a:t>1/7/2026</a:t>
            </a:fld>
            <a:endParaRPr lang="en-US"/>
          </a:p>
        </p:txBody>
      </p:sp>
      <p:sp>
        <p:nvSpPr>
          <p:cNvPr id="4" name="Footer Placeholder 3">
            <a:extLst>
              <a:ext uri="{FF2B5EF4-FFF2-40B4-BE49-F238E27FC236}">
                <a16:creationId xmlns:a16="http://schemas.microsoft.com/office/drawing/2014/main" id="{FA279781-5B97-1646-D450-95B2FF9CBE2A}"/>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5" name="Slide Number Placeholder 4">
            <a:extLst>
              <a:ext uri="{FF2B5EF4-FFF2-40B4-BE49-F238E27FC236}">
                <a16:creationId xmlns:a16="http://schemas.microsoft.com/office/drawing/2014/main" id="{A9FC6E6C-FD5B-1D28-1D68-82876A9B9E10}"/>
              </a:ext>
            </a:extLst>
          </p:cNvPr>
          <p:cNvSpPr>
            <a:spLocks noGrp="1"/>
          </p:cNvSpPr>
          <p:nvPr>
            <p:ph type="sldNum" sz="quarter" idx="12"/>
          </p:nvPr>
        </p:nvSpPr>
        <p:spPr>
          <a:xfrm>
            <a:off x="8610600" y="6356350"/>
            <a:ext cx="2743200" cy="365125"/>
          </a:xfrm>
          <a:prstGeom prst="rect">
            <a:avLst/>
          </a:prstGeom>
        </p:spPr>
        <p:txBody>
          <a:bodyPr/>
          <a:lstStyle/>
          <a:p>
            <a:fld id="{479D1B6F-DAC0-8243-9DCD-4E555EB927B4}" type="slidenum">
              <a:rPr lang="en-US" smtClean="0"/>
              <a:t>‹#›</a:t>
            </a:fld>
            <a:endParaRPr lang="en-US"/>
          </a:p>
        </p:txBody>
      </p:sp>
    </p:spTree>
    <p:extLst>
      <p:ext uri="{BB962C8B-B14F-4D97-AF65-F5344CB8AC3E}">
        <p14:creationId xmlns:p14="http://schemas.microsoft.com/office/powerpoint/2010/main" val="33364622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67B07C0-8310-5A63-7338-C4284674E8C7}"/>
              </a:ext>
            </a:extLst>
          </p:cNvPr>
          <p:cNvSpPr>
            <a:spLocks noGrp="1"/>
          </p:cNvSpPr>
          <p:nvPr>
            <p:ph type="dt" sz="half" idx="10"/>
          </p:nvPr>
        </p:nvSpPr>
        <p:spPr>
          <a:xfrm>
            <a:off x="838200" y="6356350"/>
            <a:ext cx="2743200" cy="365125"/>
          </a:xfrm>
          <a:prstGeom prst="rect">
            <a:avLst/>
          </a:prstGeom>
        </p:spPr>
        <p:txBody>
          <a:bodyPr/>
          <a:lstStyle/>
          <a:p>
            <a:fld id="{3D2F09F9-2395-8C43-82B3-9F112E1B1C52}" type="datetimeFigureOut">
              <a:rPr lang="en-US" smtClean="0"/>
              <a:t>1/7/2026</a:t>
            </a:fld>
            <a:endParaRPr lang="en-US"/>
          </a:p>
        </p:txBody>
      </p:sp>
      <p:sp>
        <p:nvSpPr>
          <p:cNvPr id="3" name="Footer Placeholder 2">
            <a:extLst>
              <a:ext uri="{FF2B5EF4-FFF2-40B4-BE49-F238E27FC236}">
                <a16:creationId xmlns:a16="http://schemas.microsoft.com/office/drawing/2014/main" id="{FA86F8B7-7305-8A39-A657-D8443A4B8FC3}"/>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4" name="Slide Number Placeholder 3">
            <a:extLst>
              <a:ext uri="{FF2B5EF4-FFF2-40B4-BE49-F238E27FC236}">
                <a16:creationId xmlns:a16="http://schemas.microsoft.com/office/drawing/2014/main" id="{B2AB1DC9-0B1C-0C7F-E636-C9DD3AD3EBDC}"/>
              </a:ext>
            </a:extLst>
          </p:cNvPr>
          <p:cNvSpPr>
            <a:spLocks noGrp="1"/>
          </p:cNvSpPr>
          <p:nvPr>
            <p:ph type="sldNum" sz="quarter" idx="12"/>
          </p:nvPr>
        </p:nvSpPr>
        <p:spPr>
          <a:xfrm>
            <a:off x="8610600" y="6356350"/>
            <a:ext cx="2743200" cy="365125"/>
          </a:xfrm>
          <a:prstGeom prst="rect">
            <a:avLst/>
          </a:prstGeom>
        </p:spPr>
        <p:txBody>
          <a:bodyPr/>
          <a:lstStyle/>
          <a:p>
            <a:fld id="{479D1B6F-DAC0-8243-9DCD-4E555EB927B4}" type="slidenum">
              <a:rPr lang="en-US" smtClean="0"/>
              <a:t>‹#›</a:t>
            </a:fld>
            <a:endParaRPr lang="en-US"/>
          </a:p>
        </p:txBody>
      </p:sp>
    </p:spTree>
    <p:extLst>
      <p:ext uri="{BB962C8B-B14F-4D97-AF65-F5344CB8AC3E}">
        <p14:creationId xmlns:p14="http://schemas.microsoft.com/office/powerpoint/2010/main" val="3881817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B87A3A-63A7-1120-30A7-455D45620A07}"/>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1EC0ABB7-54CF-A59D-19E6-BAEB45A65D3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5B492CB5-08F3-5451-3AB1-98390A19C72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5D7D95FF-A4BC-6ECA-78BF-F3685D0BDC15}"/>
              </a:ext>
            </a:extLst>
          </p:cNvPr>
          <p:cNvSpPr>
            <a:spLocks noGrp="1"/>
          </p:cNvSpPr>
          <p:nvPr>
            <p:ph type="dt" sz="half" idx="10"/>
          </p:nvPr>
        </p:nvSpPr>
        <p:spPr>
          <a:xfrm>
            <a:off x="838200" y="6356350"/>
            <a:ext cx="2743200" cy="365125"/>
          </a:xfrm>
          <a:prstGeom prst="rect">
            <a:avLst/>
          </a:prstGeom>
        </p:spPr>
        <p:txBody>
          <a:bodyPr/>
          <a:lstStyle/>
          <a:p>
            <a:fld id="{3D2F09F9-2395-8C43-82B3-9F112E1B1C52}" type="datetimeFigureOut">
              <a:rPr lang="en-US" smtClean="0"/>
              <a:t>1/7/2026</a:t>
            </a:fld>
            <a:endParaRPr lang="en-US"/>
          </a:p>
        </p:txBody>
      </p:sp>
      <p:sp>
        <p:nvSpPr>
          <p:cNvPr id="6" name="Footer Placeholder 5">
            <a:extLst>
              <a:ext uri="{FF2B5EF4-FFF2-40B4-BE49-F238E27FC236}">
                <a16:creationId xmlns:a16="http://schemas.microsoft.com/office/drawing/2014/main" id="{6B0F1DD3-63FA-FDA1-C0A7-29D82D3A8F79}"/>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7" name="Slide Number Placeholder 6">
            <a:extLst>
              <a:ext uri="{FF2B5EF4-FFF2-40B4-BE49-F238E27FC236}">
                <a16:creationId xmlns:a16="http://schemas.microsoft.com/office/drawing/2014/main" id="{C7DAA15F-E9B0-A74E-5F49-8C57E75AF977}"/>
              </a:ext>
            </a:extLst>
          </p:cNvPr>
          <p:cNvSpPr>
            <a:spLocks noGrp="1"/>
          </p:cNvSpPr>
          <p:nvPr>
            <p:ph type="sldNum" sz="quarter" idx="12"/>
          </p:nvPr>
        </p:nvSpPr>
        <p:spPr>
          <a:xfrm>
            <a:off x="8610600" y="6356350"/>
            <a:ext cx="2743200" cy="365125"/>
          </a:xfrm>
          <a:prstGeom prst="rect">
            <a:avLst/>
          </a:prstGeom>
        </p:spPr>
        <p:txBody>
          <a:bodyPr/>
          <a:lstStyle/>
          <a:p>
            <a:fld id="{479D1B6F-DAC0-8243-9DCD-4E555EB927B4}" type="slidenum">
              <a:rPr lang="en-US" smtClean="0"/>
              <a:t>‹#›</a:t>
            </a:fld>
            <a:endParaRPr lang="en-US"/>
          </a:p>
        </p:txBody>
      </p:sp>
    </p:spTree>
    <p:extLst>
      <p:ext uri="{BB962C8B-B14F-4D97-AF65-F5344CB8AC3E}">
        <p14:creationId xmlns:p14="http://schemas.microsoft.com/office/powerpoint/2010/main" val="9639405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868ECF-11F2-8EF3-7109-6E7F014FCEE2}"/>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D640D1BD-7582-8D83-8541-12E457A4D35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123FA8C9-2FB7-BCBC-63E9-7A1143E653E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9BFF92B6-2F94-8E28-6E05-676EF402632B}"/>
              </a:ext>
            </a:extLst>
          </p:cNvPr>
          <p:cNvSpPr>
            <a:spLocks noGrp="1"/>
          </p:cNvSpPr>
          <p:nvPr>
            <p:ph type="dt" sz="half" idx="10"/>
          </p:nvPr>
        </p:nvSpPr>
        <p:spPr>
          <a:xfrm>
            <a:off x="838200" y="6356350"/>
            <a:ext cx="2743200" cy="365125"/>
          </a:xfrm>
          <a:prstGeom prst="rect">
            <a:avLst/>
          </a:prstGeom>
        </p:spPr>
        <p:txBody>
          <a:bodyPr/>
          <a:lstStyle/>
          <a:p>
            <a:fld id="{3D2F09F9-2395-8C43-82B3-9F112E1B1C52}" type="datetimeFigureOut">
              <a:rPr lang="en-US" smtClean="0"/>
              <a:t>1/7/2026</a:t>
            </a:fld>
            <a:endParaRPr lang="en-US"/>
          </a:p>
        </p:txBody>
      </p:sp>
      <p:sp>
        <p:nvSpPr>
          <p:cNvPr id="6" name="Footer Placeholder 5">
            <a:extLst>
              <a:ext uri="{FF2B5EF4-FFF2-40B4-BE49-F238E27FC236}">
                <a16:creationId xmlns:a16="http://schemas.microsoft.com/office/drawing/2014/main" id="{CF07CA27-16C8-EFF9-36C7-2252126AD44B}"/>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7" name="Slide Number Placeholder 6">
            <a:extLst>
              <a:ext uri="{FF2B5EF4-FFF2-40B4-BE49-F238E27FC236}">
                <a16:creationId xmlns:a16="http://schemas.microsoft.com/office/drawing/2014/main" id="{4C62ED06-1C89-A59A-27FC-50635E66135A}"/>
              </a:ext>
            </a:extLst>
          </p:cNvPr>
          <p:cNvSpPr>
            <a:spLocks noGrp="1"/>
          </p:cNvSpPr>
          <p:nvPr>
            <p:ph type="sldNum" sz="quarter" idx="12"/>
          </p:nvPr>
        </p:nvSpPr>
        <p:spPr>
          <a:xfrm>
            <a:off x="8610600" y="6356350"/>
            <a:ext cx="2743200" cy="365125"/>
          </a:xfrm>
          <a:prstGeom prst="rect">
            <a:avLst/>
          </a:prstGeom>
        </p:spPr>
        <p:txBody>
          <a:bodyPr/>
          <a:lstStyle/>
          <a:p>
            <a:fld id="{479D1B6F-DAC0-8243-9DCD-4E555EB927B4}" type="slidenum">
              <a:rPr lang="en-US" smtClean="0"/>
              <a:t>‹#›</a:t>
            </a:fld>
            <a:endParaRPr lang="en-US"/>
          </a:p>
        </p:txBody>
      </p:sp>
    </p:spTree>
    <p:extLst>
      <p:ext uri="{BB962C8B-B14F-4D97-AF65-F5344CB8AC3E}">
        <p14:creationId xmlns:p14="http://schemas.microsoft.com/office/powerpoint/2010/main" val="8827559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5" name="Picture 4" descr="A purple and white flag&#10;&#10;Description automatically generated">
            <a:extLst>
              <a:ext uri="{FF2B5EF4-FFF2-40B4-BE49-F238E27FC236}">
                <a16:creationId xmlns:a16="http://schemas.microsoft.com/office/drawing/2014/main" id="{68581A69-E474-7031-33AC-B8A5958CEC38}"/>
              </a:ext>
            </a:extLst>
          </p:cNvPr>
          <p:cNvPicPr>
            <a:picLocks noChangeAspect="1"/>
          </p:cNvPicPr>
          <p:nvPr userDrawn="1"/>
        </p:nvPicPr>
        <p:blipFill>
          <a:blip r:embed="rId13"/>
          <a:stretch>
            <a:fillRect/>
          </a:stretch>
        </p:blipFill>
        <p:spPr>
          <a:xfrm>
            <a:off x="0" y="10633"/>
            <a:ext cx="12192000" cy="6858000"/>
          </a:xfrm>
          <a:prstGeom prst="rect">
            <a:avLst/>
          </a:prstGeom>
        </p:spPr>
      </p:pic>
      <p:sp>
        <p:nvSpPr>
          <p:cNvPr id="2" name="Title Placeholder 1">
            <a:extLst>
              <a:ext uri="{FF2B5EF4-FFF2-40B4-BE49-F238E27FC236}">
                <a16:creationId xmlns:a16="http://schemas.microsoft.com/office/drawing/2014/main" id="{0800FBE7-E262-E7DB-9811-7A16FA22AB9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dirty="0"/>
              <a:t>Click to edit Master title style</a:t>
            </a:r>
            <a:endParaRPr lang="en-US" dirty="0"/>
          </a:p>
        </p:txBody>
      </p:sp>
      <p:sp>
        <p:nvSpPr>
          <p:cNvPr id="3" name="Text Placeholder 2">
            <a:extLst>
              <a:ext uri="{FF2B5EF4-FFF2-40B4-BE49-F238E27FC236}">
                <a16:creationId xmlns:a16="http://schemas.microsoft.com/office/drawing/2014/main" id="{20E38587-CC5A-7B76-BC90-B56ED3974C9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extLst>
      <p:ext uri="{BB962C8B-B14F-4D97-AF65-F5344CB8AC3E}">
        <p14:creationId xmlns:p14="http://schemas.microsoft.com/office/powerpoint/2010/main" val="10816281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3600" kern="1200">
          <a:solidFill>
            <a:srgbClr val="43296E"/>
          </a:solidFill>
          <a:latin typeface="Calibri" panose="020F0502020204030204" pitchFamily="34" charset="0"/>
          <a:ea typeface="+mj-ea"/>
          <a:cs typeface="Calibri" panose="020F0502020204030204" pitchFamily="34" charset="0"/>
        </a:defRPr>
      </a:lvl1pPr>
    </p:titleStyle>
    <p:bodyStyle>
      <a:lvl1pPr marL="228600" indent="-228600" algn="l" defTabSz="914400" rtl="0" eaLnBrk="1" latinLnBrk="0" hangingPunct="1">
        <a:lnSpc>
          <a:spcPct val="90000"/>
        </a:lnSpc>
        <a:spcBef>
          <a:spcPts val="1000"/>
        </a:spcBef>
        <a:buClr>
          <a:srgbClr val="3B92C4"/>
        </a:buClr>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Clr>
          <a:srgbClr val="3B92C4"/>
        </a:buClr>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Clr>
          <a:srgbClr val="3B92C4"/>
        </a:buClr>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Clr>
          <a:srgbClr val="3B92C4"/>
        </a:buClr>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Clr>
          <a:srgbClr val="3B92C4"/>
        </a:buClr>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0E3DD7CA-5441-AE35-A1C9-91DD96001C3A}"/>
              </a:ext>
            </a:extLst>
          </p:cNvPr>
          <p:cNvSpPr txBox="1"/>
          <p:nvPr/>
        </p:nvSpPr>
        <p:spPr>
          <a:xfrm>
            <a:off x="412953" y="2837905"/>
            <a:ext cx="6725265" cy="1938992"/>
          </a:xfrm>
          <a:prstGeom prst="rect">
            <a:avLst/>
          </a:prstGeom>
          <a:noFill/>
        </p:spPr>
        <p:txBody>
          <a:bodyPr wrap="square">
            <a:spAutoFit/>
          </a:bodyPr>
          <a:lstStyle/>
          <a:p>
            <a:pPr algn="ctr"/>
            <a:r>
              <a:rPr lang="en-GB" sz="4000" b="1" dirty="0">
                <a:solidFill>
                  <a:schemeClr val="bg1"/>
                </a:solidFill>
                <a:latin typeface="Abadi" panose="020B0604020104020204" pitchFamily="34" charset="0"/>
                <a:cs typeface="AngsanaUPC" panose="020B0502040204020203" pitchFamily="18" charset="-34"/>
              </a:rPr>
              <a:t>Our Future – </a:t>
            </a:r>
            <a:br>
              <a:rPr lang="en-GB" sz="4000" b="1" dirty="0">
                <a:solidFill>
                  <a:schemeClr val="bg1"/>
                </a:solidFill>
                <a:latin typeface="Abadi" panose="020B0604020104020204" pitchFamily="34" charset="0"/>
                <a:cs typeface="AngsanaUPC" panose="020B0502040204020203" pitchFamily="18" charset="-34"/>
              </a:rPr>
            </a:br>
            <a:r>
              <a:rPr lang="en-GB" sz="4000" b="1" dirty="0">
                <a:solidFill>
                  <a:schemeClr val="bg1"/>
                </a:solidFill>
                <a:latin typeface="Abadi" panose="020B0604020104020204" pitchFamily="34" charset="0"/>
                <a:cs typeface="AngsanaUPC" panose="020B0502040204020203" pitchFamily="18" charset="-34"/>
              </a:rPr>
              <a:t>Career Opportunities in Cumbria</a:t>
            </a:r>
            <a:endParaRPr lang="en-GB" sz="4000" b="1" dirty="0">
              <a:solidFill>
                <a:schemeClr val="bg1"/>
              </a:solidFill>
            </a:endParaRPr>
          </a:p>
        </p:txBody>
      </p:sp>
      <p:sp>
        <p:nvSpPr>
          <p:cNvPr id="4" name="Subtitle 2">
            <a:extLst>
              <a:ext uri="{FF2B5EF4-FFF2-40B4-BE49-F238E27FC236}">
                <a16:creationId xmlns:a16="http://schemas.microsoft.com/office/drawing/2014/main" id="{9BCAC17A-9D30-4615-8E26-005252E8E46F}"/>
              </a:ext>
            </a:extLst>
          </p:cNvPr>
          <p:cNvSpPr>
            <a:spLocks noGrp="1"/>
          </p:cNvSpPr>
          <p:nvPr>
            <p:ph type="subTitle" idx="1"/>
          </p:nvPr>
        </p:nvSpPr>
        <p:spPr>
          <a:xfrm>
            <a:off x="600075" y="4965445"/>
            <a:ext cx="9144000" cy="1655762"/>
          </a:xfrm>
        </p:spPr>
        <p:txBody>
          <a:bodyPr>
            <a:normAutofit/>
          </a:bodyPr>
          <a:lstStyle/>
          <a:p>
            <a:pPr algn="ctr"/>
            <a:r>
              <a:rPr lang="en-GB" sz="4000" b="1" i="1" dirty="0">
                <a:latin typeface="Abadi" panose="020B0604020104020204" pitchFamily="34" charset="0"/>
              </a:rPr>
              <a:t>Exploring possibilities within Cumbria so you can plan your future </a:t>
            </a:r>
          </a:p>
          <a:p>
            <a:endParaRPr lang="en-US" sz="4800" dirty="0"/>
          </a:p>
        </p:txBody>
      </p:sp>
      <p:pic>
        <p:nvPicPr>
          <p:cNvPr id="3" name="Picture 2">
            <a:extLst>
              <a:ext uri="{FF2B5EF4-FFF2-40B4-BE49-F238E27FC236}">
                <a16:creationId xmlns:a16="http://schemas.microsoft.com/office/drawing/2014/main" id="{884E8230-AA7C-38A6-52EA-D7C6F6AF7666}"/>
              </a:ext>
            </a:extLst>
          </p:cNvPr>
          <p:cNvPicPr>
            <a:picLocks noChangeAspect="1"/>
          </p:cNvPicPr>
          <p:nvPr/>
        </p:nvPicPr>
        <p:blipFill>
          <a:blip r:embed="rId2"/>
          <a:stretch>
            <a:fillRect/>
          </a:stretch>
        </p:blipFill>
        <p:spPr>
          <a:xfrm>
            <a:off x="264866" y="526083"/>
            <a:ext cx="3510719" cy="1141377"/>
          </a:xfrm>
          <a:prstGeom prst="rect">
            <a:avLst/>
          </a:prstGeom>
        </p:spPr>
      </p:pic>
    </p:spTree>
    <p:extLst>
      <p:ext uri="{BB962C8B-B14F-4D97-AF65-F5344CB8AC3E}">
        <p14:creationId xmlns:p14="http://schemas.microsoft.com/office/powerpoint/2010/main" val="243544646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76B62D-828A-1C69-C6C0-25B03B4B4357}"/>
              </a:ext>
            </a:extLst>
          </p:cNvPr>
          <p:cNvSpPr>
            <a:spLocks noGrp="1"/>
          </p:cNvSpPr>
          <p:nvPr>
            <p:ph type="title"/>
          </p:nvPr>
        </p:nvSpPr>
        <p:spPr/>
        <p:txBody>
          <a:bodyPr/>
          <a:lstStyle/>
          <a:p>
            <a:r>
              <a:rPr lang="en-GB" dirty="0">
                <a:latin typeface="Abadi" panose="020B0604020104020204" pitchFamily="34" charset="0"/>
              </a:rPr>
              <a:t>Sources of information – the company’s website</a:t>
            </a:r>
            <a:endParaRPr lang="en-GB" dirty="0"/>
          </a:p>
        </p:txBody>
      </p:sp>
      <p:pic>
        <p:nvPicPr>
          <p:cNvPr id="5" name="Content Placeholder 4">
            <a:extLst>
              <a:ext uri="{FF2B5EF4-FFF2-40B4-BE49-F238E27FC236}">
                <a16:creationId xmlns:a16="http://schemas.microsoft.com/office/drawing/2014/main" id="{DA98460C-6481-8001-9E1E-A30EA22378E0}"/>
              </a:ext>
            </a:extLst>
          </p:cNvPr>
          <p:cNvPicPr>
            <a:picLocks noGrp="1" noChangeAspect="1"/>
          </p:cNvPicPr>
          <p:nvPr>
            <p:ph idx="1"/>
          </p:nvPr>
        </p:nvPicPr>
        <p:blipFill>
          <a:blip r:embed="rId2"/>
          <a:stretch>
            <a:fillRect/>
          </a:stretch>
        </p:blipFill>
        <p:spPr>
          <a:xfrm>
            <a:off x="1376979" y="1491908"/>
            <a:ext cx="9499002" cy="4986767"/>
          </a:xfrm>
          <a:prstGeom prst="rect">
            <a:avLst/>
          </a:prstGeom>
        </p:spPr>
      </p:pic>
    </p:spTree>
    <p:extLst>
      <p:ext uri="{BB962C8B-B14F-4D97-AF65-F5344CB8AC3E}">
        <p14:creationId xmlns:p14="http://schemas.microsoft.com/office/powerpoint/2010/main" val="116391999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33AA25-81CA-6ED5-C8D1-E5D370A76DEE}"/>
              </a:ext>
            </a:extLst>
          </p:cNvPr>
          <p:cNvSpPr>
            <a:spLocks noGrp="1"/>
          </p:cNvSpPr>
          <p:nvPr>
            <p:ph type="title"/>
          </p:nvPr>
        </p:nvSpPr>
        <p:spPr/>
        <p:txBody>
          <a:bodyPr/>
          <a:lstStyle/>
          <a:p>
            <a:r>
              <a:rPr lang="en-GB" dirty="0">
                <a:latin typeface="Abadi" panose="020B0604020104020204" pitchFamily="34" charset="0"/>
              </a:rPr>
              <a:t>Sources of information – the company’s website</a:t>
            </a:r>
            <a:endParaRPr lang="en-GB" dirty="0"/>
          </a:p>
        </p:txBody>
      </p:sp>
      <p:pic>
        <p:nvPicPr>
          <p:cNvPr id="5" name="Content Placeholder 4">
            <a:extLst>
              <a:ext uri="{FF2B5EF4-FFF2-40B4-BE49-F238E27FC236}">
                <a16:creationId xmlns:a16="http://schemas.microsoft.com/office/drawing/2014/main" id="{5EA4EE7A-9652-234B-2313-4514715B8E5F}"/>
              </a:ext>
            </a:extLst>
          </p:cNvPr>
          <p:cNvPicPr>
            <a:picLocks noGrp="1" noChangeAspect="1"/>
          </p:cNvPicPr>
          <p:nvPr>
            <p:ph idx="1"/>
          </p:nvPr>
        </p:nvPicPr>
        <p:blipFill>
          <a:blip r:embed="rId2"/>
          <a:stretch>
            <a:fillRect/>
          </a:stretch>
        </p:blipFill>
        <p:spPr>
          <a:xfrm>
            <a:off x="1106661" y="1459168"/>
            <a:ext cx="9978678" cy="5033707"/>
          </a:xfrm>
          <a:prstGeom prst="rect">
            <a:avLst/>
          </a:prstGeom>
        </p:spPr>
      </p:pic>
    </p:spTree>
    <p:extLst>
      <p:ext uri="{BB962C8B-B14F-4D97-AF65-F5344CB8AC3E}">
        <p14:creationId xmlns:p14="http://schemas.microsoft.com/office/powerpoint/2010/main" val="89499023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5BAD91-2593-AFC8-F68B-89BDDEF42E17}"/>
              </a:ext>
            </a:extLst>
          </p:cNvPr>
          <p:cNvSpPr>
            <a:spLocks noGrp="1"/>
          </p:cNvSpPr>
          <p:nvPr>
            <p:ph type="title"/>
          </p:nvPr>
        </p:nvSpPr>
        <p:spPr/>
        <p:txBody>
          <a:bodyPr/>
          <a:lstStyle/>
          <a:p>
            <a:r>
              <a:rPr lang="en-GB" dirty="0">
                <a:latin typeface="Abadi" panose="020B0604020104020204" pitchFamily="34" charset="0"/>
              </a:rPr>
              <a:t>Sources of information – the company’s website</a:t>
            </a:r>
            <a:endParaRPr lang="en-GB" dirty="0"/>
          </a:p>
        </p:txBody>
      </p:sp>
      <p:pic>
        <p:nvPicPr>
          <p:cNvPr id="5" name="Content Placeholder 4">
            <a:extLst>
              <a:ext uri="{FF2B5EF4-FFF2-40B4-BE49-F238E27FC236}">
                <a16:creationId xmlns:a16="http://schemas.microsoft.com/office/drawing/2014/main" id="{60631D25-45C2-BDE2-3FF8-D3C43F2C16D1}"/>
              </a:ext>
            </a:extLst>
          </p:cNvPr>
          <p:cNvPicPr>
            <a:picLocks noGrp="1" noChangeAspect="1"/>
          </p:cNvPicPr>
          <p:nvPr>
            <p:ph idx="1"/>
          </p:nvPr>
        </p:nvPicPr>
        <p:blipFill>
          <a:blip r:embed="rId2"/>
          <a:stretch>
            <a:fillRect/>
          </a:stretch>
        </p:blipFill>
        <p:spPr>
          <a:xfrm>
            <a:off x="838200" y="1690688"/>
            <a:ext cx="10166873" cy="5041837"/>
          </a:xfrm>
          <a:prstGeom prst="rect">
            <a:avLst/>
          </a:prstGeom>
        </p:spPr>
      </p:pic>
    </p:spTree>
    <p:extLst>
      <p:ext uri="{BB962C8B-B14F-4D97-AF65-F5344CB8AC3E}">
        <p14:creationId xmlns:p14="http://schemas.microsoft.com/office/powerpoint/2010/main" val="35638817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6F94D7-B67F-5B5E-4D69-E59DBEFBCC5C}"/>
              </a:ext>
            </a:extLst>
          </p:cNvPr>
          <p:cNvSpPr>
            <a:spLocks noGrp="1"/>
          </p:cNvSpPr>
          <p:nvPr>
            <p:ph type="title"/>
          </p:nvPr>
        </p:nvSpPr>
        <p:spPr/>
        <p:txBody>
          <a:bodyPr/>
          <a:lstStyle/>
          <a:p>
            <a:r>
              <a:rPr lang="en-GB" dirty="0">
                <a:latin typeface="Abadi" panose="020B0604020104020204" pitchFamily="34" charset="0"/>
              </a:rPr>
              <a:t>Sources of information – the company’s website</a:t>
            </a:r>
            <a:endParaRPr lang="en-GB" dirty="0"/>
          </a:p>
        </p:txBody>
      </p:sp>
      <p:pic>
        <p:nvPicPr>
          <p:cNvPr id="5" name="Content Placeholder 4">
            <a:extLst>
              <a:ext uri="{FF2B5EF4-FFF2-40B4-BE49-F238E27FC236}">
                <a16:creationId xmlns:a16="http://schemas.microsoft.com/office/drawing/2014/main" id="{04703A64-6509-F907-AA9B-B4091345E0B2}"/>
              </a:ext>
            </a:extLst>
          </p:cNvPr>
          <p:cNvPicPr>
            <a:picLocks noGrp="1" noChangeAspect="1"/>
          </p:cNvPicPr>
          <p:nvPr>
            <p:ph idx="1"/>
          </p:nvPr>
        </p:nvPicPr>
        <p:blipFill>
          <a:blip r:embed="rId2"/>
          <a:stretch>
            <a:fillRect/>
          </a:stretch>
        </p:blipFill>
        <p:spPr>
          <a:xfrm>
            <a:off x="529846" y="1554534"/>
            <a:ext cx="10823954" cy="4757975"/>
          </a:xfrm>
          <a:prstGeom prst="rect">
            <a:avLst/>
          </a:prstGeom>
        </p:spPr>
      </p:pic>
    </p:spTree>
    <p:extLst>
      <p:ext uri="{BB962C8B-B14F-4D97-AF65-F5344CB8AC3E}">
        <p14:creationId xmlns:p14="http://schemas.microsoft.com/office/powerpoint/2010/main" val="258967469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BDE60D-D1AF-4DA1-8ADE-05602D519163}"/>
              </a:ext>
            </a:extLst>
          </p:cNvPr>
          <p:cNvSpPr>
            <a:spLocks noGrp="1"/>
          </p:cNvSpPr>
          <p:nvPr>
            <p:ph type="title"/>
          </p:nvPr>
        </p:nvSpPr>
        <p:spPr/>
        <p:txBody>
          <a:bodyPr>
            <a:normAutofit/>
          </a:bodyPr>
          <a:lstStyle/>
          <a:p>
            <a:r>
              <a:rPr lang="en-GB" sz="5400" b="1" dirty="0">
                <a:latin typeface="Abadi" panose="020B0604020104020204" pitchFamily="34" charset="0"/>
              </a:rPr>
              <a:t>Your turn…</a:t>
            </a:r>
            <a:endParaRPr lang="en-GB" sz="5400" b="1" dirty="0"/>
          </a:p>
        </p:txBody>
      </p:sp>
      <p:sp>
        <p:nvSpPr>
          <p:cNvPr id="4" name="Content Placeholder 2">
            <a:extLst>
              <a:ext uri="{FF2B5EF4-FFF2-40B4-BE49-F238E27FC236}">
                <a16:creationId xmlns:a16="http://schemas.microsoft.com/office/drawing/2014/main" id="{CB9FB3F9-F06C-8714-F98B-B9C8DE18D88E}"/>
              </a:ext>
            </a:extLst>
          </p:cNvPr>
          <p:cNvSpPr>
            <a:spLocks noGrp="1"/>
          </p:cNvSpPr>
          <p:nvPr>
            <p:ph idx="1"/>
          </p:nvPr>
        </p:nvSpPr>
        <p:spPr>
          <a:xfrm>
            <a:off x="838200" y="1609315"/>
            <a:ext cx="10515600" cy="4351338"/>
          </a:xfrm>
        </p:spPr>
        <p:txBody>
          <a:bodyPr>
            <a:normAutofit fontScale="92500" lnSpcReduction="20000"/>
          </a:bodyPr>
          <a:lstStyle/>
          <a:p>
            <a:pPr algn="ctr"/>
            <a:r>
              <a:rPr lang="en-GB" sz="2800" b="1" u="sng" dirty="0">
                <a:latin typeface="Abadi" panose="020B0604020104020204" pitchFamily="34" charset="0"/>
              </a:rPr>
              <a:t>Research an employer </a:t>
            </a:r>
          </a:p>
          <a:p>
            <a:pPr algn="ctr"/>
            <a:endParaRPr lang="en-GB" sz="3200" dirty="0">
              <a:latin typeface="Abadi" panose="020B0604020104020204" pitchFamily="34" charset="0"/>
            </a:endParaRPr>
          </a:p>
          <a:p>
            <a:pPr marL="0" indent="0">
              <a:buNone/>
            </a:pPr>
            <a:r>
              <a:rPr lang="en-GB" sz="3200" dirty="0">
                <a:latin typeface="Abadi" panose="020B0604020104020204" pitchFamily="34" charset="0"/>
              </a:rPr>
              <a:t>In the booklet, use the questions on page 2 to carry out some pre-interview research. </a:t>
            </a:r>
          </a:p>
          <a:p>
            <a:pPr marL="0" indent="0">
              <a:buNone/>
            </a:pPr>
            <a:endParaRPr lang="en-GB" sz="3200" dirty="0">
              <a:latin typeface="Abadi" panose="020B0604020104020204" pitchFamily="34" charset="0"/>
            </a:endParaRPr>
          </a:p>
          <a:p>
            <a:pPr marL="0" indent="0">
              <a:buNone/>
            </a:pPr>
            <a:r>
              <a:rPr lang="en-GB" sz="3200" dirty="0">
                <a:latin typeface="Abadi" panose="020B0604020104020204" pitchFamily="34" charset="0"/>
              </a:rPr>
              <a:t>Try to use a range of sources of information to give yourself the best chance of getting useful information. </a:t>
            </a:r>
          </a:p>
          <a:p>
            <a:pPr marL="0" indent="0">
              <a:buNone/>
            </a:pPr>
            <a:endParaRPr lang="en-GB" sz="3200" dirty="0">
              <a:latin typeface="Abadi" panose="020B0604020104020204" pitchFamily="34" charset="0"/>
            </a:endParaRPr>
          </a:p>
          <a:p>
            <a:pPr marL="0" indent="0">
              <a:buNone/>
            </a:pPr>
            <a:r>
              <a:rPr lang="en-GB" sz="3200" dirty="0">
                <a:latin typeface="Abadi" panose="020B0604020104020204" pitchFamily="34" charset="0"/>
              </a:rPr>
              <a:t>Start by picking a company or employer you would like to work for in the future. </a:t>
            </a:r>
          </a:p>
          <a:p>
            <a:pPr marL="0" indent="0">
              <a:buNone/>
            </a:pPr>
            <a:endParaRPr lang="en-GB" i="1" dirty="0">
              <a:latin typeface="Abadi" panose="020B0604020104020204" pitchFamily="34" charset="0"/>
            </a:endParaRPr>
          </a:p>
          <a:p>
            <a:pPr marL="0" indent="0">
              <a:buNone/>
            </a:pPr>
            <a:endParaRPr lang="en-GB" i="1" dirty="0">
              <a:latin typeface="Abadi" panose="020B0604020104020204" pitchFamily="34" charset="0"/>
            </a:endParaRPr>
          </a:p>
        </p:txBody>
      </p:sp>
    </p:spTree>
    <p:extLst>
      <p:ext uri="{BB962C8B-B14F-4D97-AF65-F5344CB8AC3E}">
        <p14:creationId xmlns:p14="http://schemas.microsoft.com/office/powerpoint/2010/main" val="91798035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a:extLst>
              <a:ext uri="{FF2B5EF4-FFF2-40B4-BE49-F238E27FC236}">
                <a16:creationId xmlns:a16="http://schemas.microsoft.com/office/drawing/2014/main" id="{A6D094D5-71E1-070B-551E-93089997E9EE}"/>
              </a:ext>
            </a:extLst>
          </p:cNvPr>
          <p:cNvSpPr>
            <a:spLocks noGrp="1"/>
          </p:cNvSpPr>
          <p:nvPr>
            <p:ph idx="4294967295"/>
          </p:nvPr>
        </p:nvSpPr>
        <p:spPr>
          <a:xfrm>
            <a:off x="914400" y="708642"/>
            <a:ext cx="10515600" cy="5016500"/>
          </a:xfrm>
        </p:spPr>
        <p:txBody>
          <a:bodyPr>
            <a:normAutofit fontScale="85000" lnSpcReduction="20000"/>
          </a:bodyPr>
          <a:lstStyle/>
          <a:p>
            <a:pPr algn="ctr"/>
            <a:r>
              <a:rPr lang="en-GB" sz="2800" b="1" u="sng" dirty="0">
                <a:latin typeface="Abadi" panose="020B0604020104020204" pitchFamily="34" charset="0"/>
              </a:rPr>
              <a:t>Practice questions linked to researching a company</a:t>
            </a:r>
          </a:p>
          <a:p>
            <a:pPr algn="ctr"/>
            <a:endParaRPr lang="en-GB" sz="3200" dirty="0">
              <a:latin typeface="Abadi" panose="020B0604020104020204" pitchFamily="34" charset="0"/>
            </a:endParaRPr>
          </a:p>
          <a:p>
            <a:pPr marL="0" indent="0">
              <a:buNone/>
            </a:pPr>
            <a:r>
              <a:rPr lang="en-GB" sz="3200" dirty="0">
                <a:latin typeface="Abadi" panose="020B0604020104020204" pitchFamily="34" charset="0"/>
              </a:rPr>
              <a:t>In the booklet, your task is to write out answers to the typical interview questions linked to researching an employer. From page 3 onwards.</a:t>
            </a:r>
          </a:p>
          <a:p>
            <a:pPr marL="0" indent="0">
              <a:buNone/>
            </a:pPr>
            <a:endParaRPr lang="en-GB" sz="3200" dirty="0">
              <a:latin typeface="Abadi" panose="020B0604020104020204" pitchFamily="34" charset="0"/>
            </a:endParaRPr>
          </a:p>
          <a:p>
            <a:pPr>
              <a:buFont typeface="Wingdings" panose="05000000000000000000" pitchFamily="2" charset="2"/>
              <a:buChar char="ü"/>
            </a:pPr>
            <a:r>
              <a:rPr lang="en-GB" sz="3200" dirty="0">
                <a:latin typeface="Abadi" panose="020B0604020104020204" pitchFamily="34" charset="0"/>
              </a:rPr>
              <a:t>You will need to pick an employer and complete the research first.</a:t>
            </a:r>
          </a:p>
          <a:p>
            <a:pPr>
              <a:buFont typeface="Wingdings" panose="05000000000000000000" pitchFamily="2" charset="2"/>
              <a:buChar char="ü"/>
            </a:pPr>
            <a:endParaRPr lang="en-GB" sz="3200" dirty="0">
              <a:latin typeface="Abadi" panose="020B0604020104020204" pitchFamily="34" charset="0"/>
            </a:endParaRPr>
          </a:p>
          <a:p>
            <a:pPr>
              <a:buFont typeface="Wingdings" panose="05000000000000000000" pitchFamily="2" charset="2"/>
              <a:buChar char="ü"/>
            </a:pPr>
            <a:r>
              <a:rPr lang="en-GB" sz="3200" dirty="0">
                <a:latin typeface="Abadi" panose="020B0604020104020204" pitchFamily="34" charset="0"/>
              </a:rPr>
              <a:t>Use the sentence starters and prompts at the top of each page to help you write your answers.</a:t>
            </a:r>
          </a:p>
          <a:p>
            <a:pPr>
              <a:buFont typeface="Wingdings" panose="05000000000000000000" pitchFamily="2" charset="2"/>
              <a:buChar char="ü"/>
            </a:pPr>
            <a:endParaRPr lang="en-GB" sz="3200" dirty="0">
              <a:latin typeface="Abadi" panose="020B0604020104020204" pitchFamily="34" charset="0"/>
            </a:endParaRPr>
          </a:p>
          <a:p>
            <a:pPr>
              <a:buFont typeface="Wingdings" panose="05000000000000000000" pitchFamily="2" charset="2"/>
              <a:buChar char="ü"/>
            </a:pPr>
            <a:r>
              <a:rPr lang="en-GB" sz="3200" dirty="0">
                <a:latin typeface="Abadi" panose="020B0604020104020204" pitchFamily="34" charset="0"/>
              </a:rPr>
              <a:t>Use the prompts to help you gauge the length of each answer. </a:t>
            </a:r>
          </a:p>
          <a:p>
            <a:pPr marL="0" indent="0">
              <a:buNone/>
            </a:pPr>
            <a:endParaRPr lang="en-GB" i="1" dirty="0">
              <a:latin typeface="Abadi" panose="020B0604020104020204" pitchFamily="34" charset="0"/>
            </a:endParaRPr>
          </a:p>
          <a:p>
            <a:pPr marL="0" indent="0">
              <a:buNone/>
            </a:pPr>
            <a:endParaRPr lang="en-GB" i="1" dirty="0">
              <a:latin typeface="Abadi" panose="020B0604020104020204" pitchFamily="34" charset="0"/>
            </a:endParaRPr>
          </a:p>
        </p:txBody>
      </p:sp>
    </p:spTree>
    <p:extLst>
      <p:ext uri="{BB962C8B-B14F-4D97-AF65-F5344CB8AC3E}">
        <p14:creationId xmlns:p14="http://schemas.microsoft.com/office/powerpoint/2010/main" val="378112722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24B4A8D7-FC06-A51F-EEFC-6144B85A5168}"/>
              </a:ext>
            </a:extLst>
          </p:cNvPr>
          <p:cNvPicPr>
            <a:picLocks noChangeAspect="1"/>
          </p:cNvPicPr>
          <p:nvPr/>
        </p:nvPicPr>
        <p:blipFill>
          <a:blip r:embed="rId2"/>
          <a:stretch>
            <a:fillRect/>
          </a:stretch>
        </p:blipFill>
        <p:spPr>
          <a:xfrm>
            <a:off x="838199" y="130163"/>
            <a:ext cx="10696575" cy="6157985"/>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55132803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805B3659-0751-2E81-8A79-49AD0F1B7E3E}"/>
              </a:ext>
            </a:extLst>
          </p:cNvPr>
          <p:cNvSpPr txBox="1">
            <a:spLocks/>
          </p:cNvSpPr>
          <p:nvPr/>
        </p:nvSpPr>
        <p:spPr>
          <a:xfrm>
            <a:off x="409575" y="209550"/>
            <a:ext cx="11706225" cy="4077462"/>
          </a:xfrm>
          <a:prstGeom prst="rect">
            <a:avLst/>
          </a:prstGeom>
        </p:spPr>
        <p:txBody>
          <a:bodyPr vert="horz" lIns="91440" tIns="45720" rIns="91440" bIns="45720" rtlCol="0" anchor="b">
            <a:normAutofit fontScale="97500"/>
          </a:bodyPr>
          <a:lstStyle>
            <a:lvl1pPr algn="l" defTabSz="914400" rtl="0" eaLnBrk="1" latinLnBrk="0" hangingPunct="1">
              <a:lnSpc>
                <a:spcPct val="85000"/>
              </a:lnSpc>
              <a:spcBef>
                <a:spcPct val="0"/>
              </a:spcBef>
              <a:buNone/>
              <a:defRPr sz="8000" kern="1200" spc="-50" baseline="0">
                <a:solidFill>
                  <a:schemeClr val="tx1">
                    <a:lumMod val="85000"/>
                    <a:lumOff val="15000"/>
                  </a:schemeClr>
                </a:solidFill>
                <a:latin typeface="+mj-lt"/>
                <a:ea typeface="+mj-ea"/>
                <a:cs typeface="+mj-cs"/>
              </a:defRPr>
            </a:lvl1pPr>
          </a:lstStyle>
          <a:p>
            <a:pPr algn="ctr"/>
            <a:br>
              <a:rPr lang="en-GB" dirty="0">
                <a:latin typeface="Abadi" panose="020B0604020104020204" pitchFamily="34" charset="0"/>
              </a:rPr>
            </a:br>
            <a:br>
              <a:rPr lang="en-GB" dirty="0">
                <a:latin typeface="Abadi" panose="020B0604020104020204" pitchFamily="34" charset="0"/>
              </a:rPr>
            </a:br>
            <a:r>
              <a:rPr lang="en-GB" sz="6700" dirty="0">
                <a:latin typeface="Abadi" panose="020B0604020104020204" pitchFamily="34" charset="0"/>
              </a:rPr>
              <a:t>How to research an employer before an interview</a:t>
            </a:r>
          </a:p>
        </p:txBody>
      </p:sp>
      <p:sp>
        <p:nvSpPr>
          <p:cNvPr id="5" name="Title 4">
            <a:extLst>
              <a:ext uri="{FF2B5EF4-FFF2-40B4-BE49-F238E27FC236}">
                <a16:creationId xmlns:a16="http://schemas.microsoft.com/office/drawing/2014/main" id="{2610F61A-BFDF-2417-B703-A6DACB7723DC}"/>
              </a:ext>
            </a:extLst>
          </p:cNvPr>
          <p:cNvSpPr>
            <a:spLocks noGrp="1"/>
          </p:cNvSpPr>
          <p:nvPr>
            <p:ph type="title"/>
          </p:nvPr>
        </p:nvSpPr>
        <p:spPr/>
        <p:txBody>
          <a:bodyPr>
            <a:normAutofit/>
          </a:bodyPr>
          <a:lstStyle/>
          <a:p>
            <a:r>
              <a:rPr lang="en-US" sz="6600" b="1" dirty="0"/>
              <a:t>Steps to success……</a:t>
            </a:r>
            <a:endParaRPr lang="en-GB" sz="6600" b="1" dirty="0"/>
          </a:p>
        </p:txBody>
      </p:sp>
      <p:sp>
        <p:nvSpPr>
          <p:cNvPr id="6" name="Content Placeholder 5">
            <a:extLst>
              <a:ext uri="{FF2B5EF4-FFF2-40B4-BE49-F238E27FC236}">
                <a16:creationId xmlns:a16="http://schemas.microsoft.com/office/drawing/2014/main" id="{7A987EEF-BE08-47D5-2FD5-108FCD615AD2}"/>
              </a:ext>
            </a:extLst>
          </p:cNvPr>
          <p:cNvSpPr>
            <a:spLocks noGrp="1"/>
          </p:cNvSpPr>
          <p:nvPr>
            <p:ph idx="1"/>
          </p:nvPr>
        </p:nvSpPr>
        <p:spPr/>
        <p:txBody>
          <a:bodyPr/>
          <a:lstStyle/>
          <a:p>
            <a:endParaRPr lang="en-GB" dirty="0"/>
          </a:p>
        </p:txBody>
      </p:sp>
    </p:spTree>
    <p:extLst>
      <p:ext uri="{BB962C8B-B14F-4D97-AF65-F5344CB8AC3E}">
        <p14:creationId xmlns:p14="http://schemas.microsoft.com/office/powerpoint/2010/main" val="322328870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06BEF9-07DB-143C-5FF6-33ED73741615}"/>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813F87DF-A54B-8645-E68F-FC099485E988}"/>
              </a:ext>
            </a:extLst>
          </p:cNvPr>
          <p:cNvSpPr>
            <a:spLocks noGrp="1"/>
          </p:cNvSpPr>
          <p:nvPr>
            <p:ph idx="1"/>
          </p:nvPr>
        </p:nvSpPr>
        <p:spPr/>
        <p:txBody>
          <a:bodyPr/>
          <a:lstStyle/>
          <a:p>
            <a:endParaRPr lang="en-GB"/>
          </a:p>
        </p:txBody>
      </p:sp>
      <p:pic>
        <p:nvPicPr>
          <p:cNvPr id="4" name="Picture 3">
            <a:extLst>
              <a:ext uri="{FF2B5EF4-FFF2-40B4-BE49-F238E27FC236}">
                <a16:creationId xmlns:a16="http://schemas.microsoft.com/office/drawing/2014/main" id="{C60F355B-6FB5-AA5F-7AC5-260C5F76D850}"/>
              </a:ext>
            </a:extLst>
          </p:cNvPr>
          <p:cNvPicPr>
            <a:picLocks noChangeAspect="1"/>
          </p:cNvPicPr>
          <p:nvPr/>
        </p:nvPicPr>
        <p:blipFill>
          <a:blip r:embed="rId2"/>
          <a:stretch>
            <a:fillRect/>
          </a:stretch>
        </p:blipFill>
        <p:spPr>
          <a:xfrm>
            <a:off x="285751" y="130163"/>
            <a:ext cx="11249024" cy="6157985"/>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45371838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1EA6F6-4F27-6BAC-21DE-8A67E5421ED0}"/>
              </a:ext>
            </a:extLst>
          </p:cNvPr>
          <p:cNvSpPr>
            <a:spLocks noGrp="1"/>
          </p:cNvSpPr>
          <p:nvPr>
            <p:ph type="title"/>
          </p:nvPr>
        </p:nvSpPr>
        <p:spPr/>
        <p:txBody>
          <a:bodyPr>
            <a:normAutofit/>
          </a:bodyPr>
          <a:lstStyle/>
          <a:p>
            <a:r>
              <a:rPr lang="en-GB" sz="5400" b="1" dirty="0">
                <a:latin typeface="Abadi" panose="020B0604020104020204" pitchFamily="34" charset="0"/>
              </a:rPr>
              <a:t>Steps to success…</a:t>
            </a:r>
            <a:endParaRPr lang="en-GB" sz="5400" b="1" dirty="0"/>
          </a:p>
        </p:txBody>
      </p:sp>
      <p:sp>
        <p:nvSpPr>
          <p:cNvPr id="4" name="Content Placeholder 2">
            <a:extLst>
              <a:ext uri="{FF2B5EF4-FFF2-40B4-BE49-F238E27FC236}">
                <a16:creationId xmlns:a16="http://schemas.microsoft.com/office/drawing/2014/main" id="{EFA1446E-6DE6-DA2B-BAA3-908E22D91AE2}"/>
              </a:ext>
            </a:extLst>
          </p:cNvPr>
          <p:cNvSpPr>
            <a:spLocks noGrp="1"/>
          </p:cNvSpPr>
          <p:nvPr>
            <p:ph idx="1"/>
          </p:nvPr>
        </p:nvSpPr>
        <p:spPr>
          <a:xfrm>
            <a:off x="5486400" y="1825625"/>
            <a:ext cx="5867400" cy="4351338"/>
          </a:xfrm>
        </p:spPr>
        <p:txBody>
          <a:bodyPr>
            <a:normAutofit/>
          </a:bodyPr>
          <a:lstStyle/>
          <a:p>
            <a:pPr algn="ctr"/>
            <a:r>
              <a:rPr lang="en-GB" sz="2800" dirty="0">
                <a:latin typeface="Abadi" panose="020B0604020104020204" pitchFamily="34" charset="0"/>
              </a:rPr>
              <a:t>Showing that you have researched the business, organisation or company you are being interviewed by, is one way to impress them.</a:t>
            </a:r>
          </a:p>
          <a:p>
            <a:pPr algn="ctr"/>
            <a:endParaRPr lang="en-GB" sz="2800" dirty="0">
              <a:latin typeface="Abadi" panose="020B0604020104020204" pitchFamily="34" charset="0"/>
            </a:endParaRPr>
          </a:p>
          <a:p>
            <a:pPr algn="ctr"/>
            <a:r>
              <a:rPr lang="en-GB" sz="2800" dirty="0">
                <a:latin typeface="Abadi" panose="020B0604020104020204" pitchFamily="34" charset="0"/>
              </a:rPr>
              <a:t>It will show them the type of employee you would make, and show the interviewer you are taking the process seriously.</a:t>
            </a:r>
          </a:p>
        </p:txBody>
      </p:sp>
      <p:pic>
        <p:nvPicPr>
          <p:cNvPr id="5" name="Picture 2" descr="See the source image">
            <a:extLst>
              <a:ext uri="{FF2B5EF4-FFF2-40B4-BE49-F238E27FC236}">
                <a16:creationId xmlns:a16="http://schemas.microsoft.com/office/drawing/2014/main" id="{2AF0E4BA-430C-7BE2-B8FC-A0553729EB3B}"/>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4142" t="5934" r="16751" b="17340"/>
          <a:stretch/>
        </p:blipFill>
        <p:spPr bwMode="auto">
          <a:xfrm>
            <a:off x="268604" y="2397760"/>
            <a:ext cx="5107951" cy="292608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6895389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46529D-F04B-A6E7-3554-D64EE9E1B45E}"/>
              </a:ext>
            </a:extLst>
          </p:cNvPr>
          <p:cNvSpPr>
            <a:spLocks noGrp="1"/>
          </p:cNvSpPr>
          <p:nvPr>
            <p:ph type="title"/>
          </p:nvPr>
        </p:nvSpPr>
        <p:spPr/>
        <p:txBody>
          <a:bodyPr/>
          <a:lstStyle/>
          <a:p>
            <a:r>
              <a:rPr lang="en-GB" dirty="0">
                <a:latin typeface="Abadi" panose="020B0604020104020204" pitchFamily="34" charset="0"/>
              </a:rPr>
              <a:t>Typical interview questions linked to research</a:t>
            </a:r>
            <a:endParaRPr lang="en-GB" dirty="0"/>
          </a:p>
        </p:txBody>
      </p:sp>
      <p:sp>
        <p:nvSpPr>
          <p:cNvPr id="4" name="Content Placeholder 2">
            <a:extLst>
              <a:ext uri="{FF2B5EF4-FFF2-40B4-BE49-F238E27FC236}">
                <a16:creationId xmlns:a16="http://schemas.microsoft.com/office/drawing/2014/main" id="{5D5EE568-7D76-F876-A974-AA1681D76CAF}"/>
              </a:ext>
            </a:extLst>
          </p:cNvPr>
          <p:cNvSpPr>
            <a:spLocks noGrp="1"/>
          </p:cNvSpPr>
          <p:nvPr>
            <p:ph idx="1"/>
          </p:nvPr>
        </p:nvSpPr>
        <p:spPr>
          <a:xfrm>
            <a:off x="838200" y="1825625"/>
            <a:ext cx="10515600" cy="4351338"/>
          </a:xfrm>
        </p:spPr>
        <p:txBody>
          <a:bodyPr>
            <a:normAutofit/>
          </a:bodyPr>
          <a:lstStyle/>
          <a:p>
            <a:pPr algn="ctr"/>
            <a:r>
              <a:rPr lang="en-GB" sz="2800" b="1" u="sng" dirty="0">
                <a:latin typeface="Abadi" panose="020B0604020104020204" pitchFamily="34" charset="0"/>
              </a:rPr>
              <a:t>Directly linked potential questions</a:t>
            </a:r>
          </a:p>
          <a:p>
            <a:pPr algn="ctr"/>
            <a:endParaRPr lang="en-GB" sz="2800" dirty="0">
              <a:latin typeface="Abadi" panose="020B0604020104020204" pitchFamily="34" charset="0"/>
            </a:endParaRPr>
          </a:p>
          <a:p>
            <a:pPr>
              <a:buFont typeface="Wingdings" panose="05000000000000000000" pitchFamily="2" charset="2"/>
              <a:buChar char="q"/>
            </a:pPr>
            <a:r>
              <a:rPr lang="en-GB" sz="2800" dirty="0">
                <a:latin typeface="Abadi" panose="020B0604020104020204" pitchFamily="34" charset="0"/>
              </a:rPr>
              <a:t>Why would you like to work for us?</a:t>
            </a:r>
          </a:p>
          <a:p>
            <a:pPr marL="0" indent="0">
              <a:buNone/>
            </a:pPr>
            <a:r>
              <a:rPr lang="en-GB" sz="2400" i="1" dirty="0">
                <a:latin typeface="Abadi" panose="020B0604020104020204" pitchFamily="34" charset="0"/>
              </a:rPr>
              <a:t>E.g. You can use your research of the company to list your top 3 reasons for wishing to work there.</a:t>
            </a:r>
          </a:p>
          <a:p>
            <a:pPr marL="0" indent="0">
              <a:buNone/>
            </a:pPr>
            <a:endParaRPr lang="en-GB" i="1" dirty="0">
              <a:latin typeface="Abadi" panose="020B0604020104020204" pitchFamily="34" charset="0"/>
            </a:endParaRPr>
          </a:p>
          <a:p>
            <a:pPr>
              <a:buFont typeface="Wingdings" panose="05000000000000000000" pitchFamily="2" charset="2"/>
              <a:buChar char="q"/>
            </a:pPr>
            <a:r>
              <a:rPr lang="en-GB" sz="2800" dirty="0">
                <a:latin typeface="Abadi" panose="020B0604020104020204" pitchFamily="34" charset="0"/>
              </a:rPr>
              <a:t>What do you know about this company?</a:t>
            </a:r>
          </a:p>
          <a:p>
            <a:pPr marL="0" indent="0">
              <a:buNone/>
            </a:pPr>
            <a:r>
              <a:rPr lang="en-GB" sz="2400" i="1" dirty="0">
                <a:latin typeface="Abadi" panose="020B0604020104020204" pitchFamily="34" charset="0"/>
              </a:rPr>
              <a:t>E.g. You can use your research to list facts about the company, e.g. when it started, their main product/customers. </a:t>
            </a:r>
          </a:p>
          <a:p>
            <a:pPr marL="0" indent="0">
              <a:buNone/>
            </a:pPr>
            <a:endParaRPr lang="en-GB" i="1" dirty="0">
              <a:latin typeface="Abadi" panose="020B0604020104020204" pitchFamily="34" charset="0"/>
            </a:endParaRPr>
          </a:p>
          <a:p>
            <a:pPr marL="0" indent="0">
              <a:buNone/>
            </a:pPr>
            <a:endParaRPr lang="en-GB" i="1" dirty="0">
              <a:latin typeface="Abadi" panose="020B0604020104020204" pitchFamily="34" charset="0"/>
            </a:endParaRPr>
          </a:p>
          <a:p>
            <a:pPr marL="0" indent="0">
              <a:buNone/>
            </a:pPr>
            <a:endParaRPr lang="en-GB" i="1" dirty="0">
              <a:latin typeface="Abadi" panose="020B0604020104020204" pitchFamily="34" charset="0"/>
            </a:endParaRPr>
          </a:p>
        </p:txBody>
      </p:sp>
    </p:spTree>
    <p:extLst>
      <p:ext uri="{BB962C8B-B14F-4D97-AF65-F5344CB8AC3E}">
        <p14:creationId xmlns:p14="http://schemas.microsoft.com/office/powerpoint/2010/main" val="203788278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A1307E-1B80-F6D6-B249-17EA89BE7E9A}"/>
              </a:ext>
            </a:extLst>
          </p:cNvPr>
          <p:cNvSpPr>
            <a:spLocks noGrp="1"/>
          </p:cNvSpPr>
          <p:nvPr>
            <p:ph type="title"/>
          </p:nvPr>
        </p:nvSpPr>
        <p:spPr/>
        <p:txBody>
          <a:bodyPr/>
          <a:lstStyle/>
          <a:p>
            <a:r>
              <a:rPr lang="en-GB" dirty="0">
                <a:latin typeface="Abadi" panose="020B0604020104020204" pitchFamily="34" charset="0"/>
              </a:rPr>
              <a:t>Typical interview questions linked to research</a:t>
            </a:r>
            <a:endParaRPr lang="en-GB" dirty="0"/>
          </a:p>
        </p:txBody>
      </p:sp>
      <p:sp>
        <p:nvSpPr>
          <p:cNvPr id="4" name="Content Placeholder 2">
            <a:extLst>
              <a:ext uri="{FF2B5EF4-FFF2-40B4-BE49-F238E27FC236}">
                <a16:creationId xmlns:a16="http://schemas.microsoft.com/office/drawing/2014/main" id="{FAFE9951-96E5-AE27-93B5-0FFC4E094212}"/>
              </a:ext>
            </a:extLst>
          </p:cNvPr>
          <p:cNvSpPr txBox="1">
            <a:spLocks noGrp="1"/>
          </p:cNvSpPr>
          <p:nvPr>
            <p:ph idx="1"/>
          </p:nvPr>
        </p:nvSpPr>
        <p:spPr>
          <a:xfrm>
            <a:off x="838200" y="1373342"/>
            <a:ext cx="10515600" cy="4351338"/>
          </a:xfrm>
          <a:prstGeom prst="rect">
            <a:avLst/>
          </a:prstGeom>
        </p:spPr>
        <p:txBody>
          <a:bodyPr vert="horz" lIns="0" tIns="45720" rIns="0" bIns="45720" rtlCol="0">
            <a:normAutofit fontScale="92500" lnSpcReduction="10000"/>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algn="ctr"/>
            <a:r>
              <a:rPr lang="en-GB" sz="2600" b="1" u="sng" dirty="0">
                <a:latin typeface="Abadi" panose="020B0604020104020204" pitchFamily="34" charset="0"/>
              </a:rPr>
              <a:t>Questions where you can use your research</a:t>
            </a:r>
          </a:p>
          <a:p>
            <a:pPr algn="ctr"/>
            <a:endParaRPr lang="en-GB" sz="2800" dirty="0">
              <a:latin typeface="Abadi" panose="020B0604020104020204" pitchFamily="34" charset="0"/>
            </a:endParaRPr>
          </a:p>
          <a:p>
            <a:pPr>
              <a:buFont typeface="Wingdings" panose="05000000000000000000" pitchFamily="2" charset="2"/>
              <a:buChar char="q"/>
            </a:pPr>
            <a:r>
              <a:rPr lang="en-GB" sz="2800" dirty="0">
                <a:latin typeface="Abadi" panose="020B0604020104020204" pitchFamily="34" charset="0"/>
              </a:rPr>
              <a:t>What attracted you to this position?</a:t>
            </a:r>
          </a:p>
          <a:p>
            <a:pPr marL="0" indent="0">
              <a:buFont typeface="Calibri" panose="020F0502020204030204" pitchFamily="34" charset="0"/>
              <a:buNone/>
            </a:pPr>
            <a:r>
              <a:rPr lang="en-GB" sz="2400" i="1" dirty="0">
                <a:latin typeface="Abadi" panose="020B0604020104020204" pitchFamily="34" charset="0"/>
              </a:rPr>
              <a:t>E.g. As well as talking about the job description, and your own personal reasons you can talk about what you liked about the company when you researched it.</a:t>
            </a:r>
          </a:p>
          <a:p>
            <a:pPr marL="0" indent="0">
              <a:buFont typeface="Calibri" panose="020F0502020204030204" pitchFamily="34" charset="0"/>
              <a:buNone/>
            </a:pPr>
            <a:endParaRPr lang="en-GB" i="1" dirty="0">
              <a:latin typeface="Abadi" panose="020B0604020104020204" pitchFamily="34" charset="0"/>
            </a:endParaRPr>
          </a:p>
          <a:p>
            <a:pPr>
              <a:buFont typeface="Wingdings" panose="05000000000000000000" pitchFamily="2" charset="2"/>
              <a:buChar char="q"/>
            </a:pPr>
            <a:r>
              <a:rPr lang="en-GB" sz="2800" dirty="0">
                <a:latin typeface="Abadi" panose="020B0604020104020204" pitchFamily="34" charset="0"/>
              </a:rPr>
              <a:t>What can you bring to this role?</a:t>
            </a:r>
          </a:p>
          <a:p>
            <a:pPr marL="0" indent="0">
              <a:buFont typeface="Calibri" panose="020F0502020204030204" pitchFamily="34" charset="0"/>
              <a:buNone/>
            </a:pPr>
            <a:r>
              <a:rPr lang="en-GB" sz="2400" i="1" dirty="0">
                <a:latin typeface="Abadi" panose="020B0604020104020204" pitchFamily="34" charset="0"/>
              </a:rPr>
              <a:t>E.g. This is a question about your skills and experiences, but you can make your answer outstanding by linking your personal skills and experiences to what you know about the company from the research. For example, if they are looking to build a new website, and you have experience of this you can show you have thoroughly done your research. </a:t>
            </a:r>
          </a:p>
          <a:p>
            <a:pPr marL="0" indent="0">
              <a:buFont typeface="Calibri" panose="020F0502020204030204" pitchFamily="34" charset="0"/>
              <a:buNone/>
            </a:pPr>
            <a:endParaRPr lang="en-GB" i="1" dirty="0">
              <a:latin typeface="Abadi" panose="020B0604020104020204" pitchFamily="34" charset="0"/>
            </a:endParaRPr>
          </a:p>
          <a:p>
            <a:pPr marL="0" indent="0">
              <a:buFont typeface="Calibri" panose="020F0502020204030204" pitchFamily="34" charset="0"/>
              <a:buNone/>
            </a:pPr>
            <a:endParaRPr lang="en-GB" i="1" dirty="0">
              <a:latin typeface="Abadi" panose="020B0604020104020204" pitchFamily="34" charset="0"/>
            </a:endParaRPr>
          </a:p>
          <a:p>
            <a:pPr marL="0" indent="0">
              <a:buFont typeface="Calibri" panose="020F0502020204030204" pitchFamily="34" charset="0"/>
              <a:buNone/>
            </a:pPr>
            <a:endParaRPr lang="en-GB" i="1" dirty="0">
              <a:latin typeface="Abadi" panose="020B0604020104020204" pitchFamily="34" charset="0"/>
            </a:endParaRPr>
          </a:p>
        </p:txBody>
      </p:sp>
    </p:spTree>
    <p:extLst>
      <p:ext uri="{BB962C8B-B14F-4D97-AF65-F5344CB8AC3E}">
        <p14:creationId xmlns:p14="http://schemas.microsoft.com/office/powerpoint/2010/main" val="316179399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hought Bubble: Cloud 1">
            <a:extLst>
              <a:ext uri="{FF2B5EF4-FFF2-40B4-BE49-F238E27FC236}">
                <a16:creationId xmlns:a16="http://schemas.microsoft.com/office/drawing/2014/main" id="{84E3621A-8294-4A8F-979F-9C735ECA0B15}"/>
              </a:ext>
            </a:extLst>
          </p:cNvPr>
          <p:cNvSpPr/>
          <p:nvPr/>
        </p:nvSpPr>
        <p:spPr>
          <a:xfrm>
            <a:off x="1452562" y="381000"/>
            <a:ext cx="9958388" cy="5143500"/>
          </a:xfrm>
          <a:prstGeom prst="cloudCallout">
            <a:avLst>
              <a:gd name="adj1" fmla="val -47424"/>
              <a:gd name="adj2" fmla="val 53023"/>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GB" sz="4400" dirty="0">
                <a:latin typeface="Abadi" panose="020B0604020104020204" pitchFamily="34" charset="0"/>
              </a:rPr>
              <a:t>Where can you find out information about an employer?</a:t>
            </a:r>
          </a:p>
        </p:txBody>
      </p:sp>
    </p:spTree>
    <p:extLst>
      <p:ext uri="{BB962C8B-B14F-4D97-AF65-F5344CB8AC3E}">
        <p14:creationId xmlns:p14="http://schemas.microsoft.com/office/powerpoint/2010/main" val="108108407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9888C3-B0D9-B217-96B0-56F3E8DC9A7E}"/>
              </a:ext>
            </a:extLst>
          </p:cNvPr>
          <p:cNvSpPr>
            <a:spLocks noGrp="1"/>
          </p:cNvSpPr>
          <p:nvPr>
            <p:ph type="title"/>
          </p:nvPr>
        </p:nvSpPr>
        <p:spPr/>
        <p:txBody>
          <a:bodyPr/>
          <a:lstStyle/>
          <a:p>
            <a:r>
              <a:rPr lang="en-GB" dirty="0">
                <a:latin typeface="Abadi" panose="020B0604020104020204" pitchFamily="34" charset="0"/>
              </a:rPr>
              <a:t>Sources of information to research an employer</a:t>
            </a:r>
            <a:endParaRPr lang="en-GB" dirty="0"/>
          </a:p>
        </p:txBody>
      </p:sp>
      <p:sp>
        <p:nvSpPr>
          <p:cNvPr id="4" name="Content Placeholder 2">
            <a:extLst>
              <a:ext uri="{FF2B5EF4-FFF2-40B4-BE49-F238E27FC236}">
                <a16:creationId xmlns:a16="http://schemas.microsoft.com/office/drawing/2014/main" id="{E9FCC737-1448-D085-5824-18BF952AE21A}"/>
              </a:ext>
            </a:extLst>
          </p:cNvPr>
          <p:cNvSpPr>
            <a:spLocks noGrp="1"/>
          </p:cNvSpPr>
          <p:nvPr>
            <p:ph idx="1"/>
          </p:nvPr>
        </p:nvSpPr>
        <p:spPr>
          <a:xfrm>
            <a:off x="838200" y="1825625"/>
            <a:ext cx="10515600" cy="4351338"/>
          </a:xfrm>
        </p:spPr>
        <p:txBody>
          <a:bodyPr>
            <a:normAutofit fontScale="55000" lnSpcReduction="20000"/>
          </a:bodyPr>
          <a:lstStyle/>
          <a:p>
            <a:pPr>
              <a:buFont typeface="Wingdings" panose="05000000000000000000" pitchFamily="2" charset="2"/>
              <a:buChar char="ü"/>
            </a:pPr>
            <a:r>
              <a:rPr lang="en-GB" sz="4500" b="1" i="1" dirty="0">
                <a:latin typeface="Abadi" panose="020B0604020104020204" pitchFamily="34" charset="0"/>
              </a:rPr>
              <a:t>The company’s website </a:t>
            </a:r>
            <a:r>
              <a:rPr lang="en-GB" sz="3800" i="1" dirty="0">
                <a:latin typeface="Abadi" panose="020B0604020104020204" pitchFamily="34" charset="0"/>
              </a:rPr>
              <a:t>– really useful for the history of the company, their values and current projects.</a:t>
            </a:r>
          </a:p>
          <a:p>
            <a:pPr>
              <a:buFont typeface="Wingdings" panose="05000000000000000000" pitchFamily="2" charset="2"/>
              <a:buChar char="ü"/>
            </a:pPr>
            <a:endParaRPr lang="en-GB" sz="3800" i="1" dirty="0">
              <a:latin typeface="Abadi" panose="020B0604020104020204" pitchFamily="34" charset="0"/>
            </a:endParaRPr>
          </a:p>
          <a:p>
            <a:pPr>
              <a:buFont typeface="Wingdings" panose="05000000000000000000" pitchFamily="2" charset="2"/>
              <a:buChar char="ü"/>
            </a:pPr>
            <a:r>
              <a:rPr lang="en-GB" sz="4500" b="1" i="1" dirty="0">
                <a:latin typeface="Abadi" panose="020B0604020104020204" pitchFamily="34" charset="0"/>
              </a:rPr>
              <a:t>Social Media </a:t>
            </a:r>
            <a:r>
              <a:rPr lang="en-GB" sz="3800" i="1" dirty="0">
                <a:latin typeface="Abadi" panose="020B0604020104020204" pitchFamily="34" charset="0"/>
              </a:rPr>
              <a:t>– you could follow them on social media, and note what they’ve posted. </a:t>
            </a:r>
          </a:p>
          <a:p>
            <a:pPr>
              <a:buFont typeface="Wingdings" panose="05000000000000000000" pitchFamily="2" charset="2"/>
              <a:buChar char="ü"/>
            </a:pPr>
            <a:endParaRPr lang="en-GB" sz="3800" i="1" dirty="0">
              <a:latin typeface="Abadi" panose="020B0604020104020204" pitchFamily="34" charset="0"/>
            </a:endParaRPr>
          </a:p>
          <a:p>
            <a:pPr>
              <a:buFont typeface="Wingdings" panose="05000000000000000000" pitchFamily="2" charset="2"/>
              <a:buChar char="ü"/>
            </a:pPr>
            <a:r>
              <a:rPr lang="en-GB" sz="4500" b="1" i="1" dirty="0">
                <a:latin typeface="Abadi" panose="020B0604020104020204" pitchFamily="34" charset="0"/>
              </a:rPr>
              <a:t>LinkedIn</a:t>
            </a:r>
            <a:r>
              <a:rPr lang="en-GB" sz="3800" i="1" dirty="0">
                <a:latin typeface="Abadi" panose="020B0604020104020204" pitchFamily="34" charset="0"/>
              </a:rPr>
              <a:t> – See what they professionally share and current announcements. </a:t>
            </a:r>
          </a:p>
          <a:p>
            <a:pPr>
              <a:buFont typeface="Wingdings" panose="05000000000000000000" pitchFamily="2" charset="2"/>
              <a:buChar char="ü"/>
            </a:pPr>
            <a:endParaRPr lang="en-GB" sz="3800" i="1" dirty="0">
              <a:latin typeface="Abadi" panose="020B0604020104020204" pitchFamily="34" charset="0"/>
            </a:endParaRPr>
          </a:p>
          <a:p>
            <a:pPr>
              <a:buFont typeface="Wingdings" panose="05000000000000000000" pitchFamily="2" charset="2"/>
              <a:buChar char="ü"/>
            </a:pPr>
            <a:r>
              <a:rPr lang="en-GB" sz="4500" b="1" i="1" dirty="0">
                <a:latin typeface="Abadi" panose="020B0604020104020204" pitchFamily="34" charset="0"/>
              </a:rPr>
              <a:t>Google</a:t>
            </a:r>
            <a:r>
              <a:rPr lang="en-GB" sz="3800" i="1" dirty="0">
                <a:latin typeface="Abadi" panose="020B0604020104020204" pitchFamily="34" charset="0"/>
              </a:rPr>
              <a:t> – Type in the name of the company and use the different tabs to find out different information, e.g. the news tab to see if they’ve been in the news recently. </a:t>
            </a:r>
          </a:p>
          <a:p>
            <a:pPr>
              <a:buFont typeface="Wingdings" panose="05000000000000000000" pitchFamily="2" charset="2"/>
              <a:buChar char="ü"/>
            </a:pPr>
            <a:endParaRPr lang="en-GB" sz="3800" i="1" dirty="0">
              <a:latin typeface="Abadi" panose="020B0604020104020204" pitchFamily="34" charset="0"/>
            </a:endParaRPr>
          </a:p>
          <a:p>
            <a:pPr>
              <a:buFont typeface="Wingdings" panose="05000000000000000000" pitchFamily="2" charset="2"/>
              <a:buChar char="ü"/>
            </a:pPr>
            <a:r>
              <a:rPr lang="en-GB" sz="4500" b="1" i="1" dirty="0">
                <a:latin typeface="Abadi" panose="020B0604020104020204" pitchFamily="34" charset="0"/>
              </a:rPr>
              <a:t>Visit the business </a:t>
            </a:r>
            <a:r>
              <a:rPr lang="en-GB" sz="3800" i="1" dirty="0">
                <a:latin typeface="Abadi" panose="020B0604020104020204" pitchFamily="34" charset="0"/>
              </a:rPr>
              <a:t>– sometimes you can visit the company and pick up extra information. </a:t>
            </a:r>
          </a:p>
          <a:p>
            <a:pPr>
              <a:buFont typeface="Wingdings" panose="05000000000000000000" pitchFamily="2" charset="2"/>
              <a:buChar char="ü"/>
            </a:pPr>
            <a:endParaRPr lang="en-GB" i="1" dirty="0">
              <a:latin typeface="Abadi" panose="020B0604020104020204" pitchFamily="34" charset="0"/>
            </a:endParaRPr>
          </a:p>
          <a:p>
            <a:pPr>
              <a:buFont typeface="Wingdings" panose="05000000000000000000" pitchFamily="2" charset="2"/>
              <a:buChar char="ü"/>
            </a:pPr>
            <a:endParaRPr lang="en-GB" i="1" dirty="0">
              <a:latin typeface="Abadi" panose="020B0604020104020204" pitchFamily="34" charset="0"/>
            </a:endParaRPr>
          </a:p>
          <a:p>
            <a:pPr marL="0" indent="0">
              <a:buNone/>
            </a:pPr>
            <a:endParaRPr lang="en-GB" i="1" dirty="0">
              <a:latin typeface="Abadi" panose="020B0604020104020204" pitchFamily="34" charset="0"/>
            </a:endParaRPr>
          </a:p>
          <a:p>
            <a:pPr marL="0" indent="0">
              <a:buNone/>
            </a:pPr>
            <a:endParaRPr lang="en-GB" i="1" dirty="0">
              <a:latin typeface="Abadi" panose="020B0604020104020204" pitchFamily="34" charset="0"/>
            </a:endParaRPr>
          </a:p>
        </p:txBody>
      </p:sp>
    </p:spTree>
    <p:extLst>
      <p:ext uri="{BB962C8B-B14F-4D97-AF65-F5344CB8AC3E}">
        <p14:creationId xmlns:p14="http://schemas.microsoft.com/office/powerpoint/2010/main" val="76903362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hought Bubble: Cloud 1">
            <a:extLst>
              <a:ext uri="{FF2B5EF4-FFF2-40B4-BE49-F238E27FC236}">
                <a16:creationId xmlns:a16="http://schemas.microsoft.com/office/drawing/2014/main" id="{84E3621A-8294-4A8F-979F-9C735ECA0B15}"/>
              </a:ext>
            </a:extLst>
          </p:cNvPr>
          <p:cNvSpPr/>
          <p:nvPr/>
        </p:nvSpPr>
        <p:spPr>
          <a:xfrm>
            <a:off x="1452562" y="381000"/>
            <a:ext cx="9958388" cy="5143500"/>
          </a:xfrm>
          <a:prstGeom prst="cloudCallout">
            <a:avLst>
              <a:gd name="adj1" fmla="val -47424"/>
              <a:gd name="adj2" fmla="val 53023"/>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GB" sz="4400" dirty="0">
                <a:latin typeface="Abadi" panose="020B0604020104020204" pitchFamily="34" charset="0"/>
              </a:rPr>
              <a:t>Let’s work through an example…</a:t>
            </a:r>
          </a:p>
        </p:txBody>
      </p:sp>
    </p:spTree>
    <p:extLst>
      <p:ext uri="{BB962C8B-B14F-4D97-AF65-F5344CB8AC3E}">
        <p14:creationId xmlns:p14="http://schemas.microsoft.com/office/powerpoint/2010/main" val="214231738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aa85f008-0777-41b2-8b11-f5fcfcf29405">
      <Terms xmlns="http://schemas.microsoft.com/office/infopath/2007/PartnerControls"/>
    </lcf76f155ced4ddcb4097134ff3c332f>
    <TaxCatchAll xmlns="6f4a841e-270f-4f5d-86d8-2f0a58af3dc3"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A859EBFDBF91A0448C709C78468F4551" ma:contentTypeVersion="14" ma:contentTypeDescription="Create a new document." ma:contentTypeScope="" ma:versionID="ade1d9f186a4b6a6a9fbb9e659f368ff">
  <xsd:schema xmlns:xsd="http://www.w3.org/2001/XMLSchema" xmlns:xs="http://www.w3.org/2001/XMLSchema" xmlns:p="http://schemas.microsoft.com/office/2006/metadata/properties" xmlns:ns2="aa85f008-0777-41b2-8b11-f5fcfcf29405" xmlns:ns3="6f4a841e-270f-4f5d-86d8-2f0a58af3dc3" targetNamespace="http://schemas.microsoft.com/office/2006/metadata/properties" ma:root="true" ma:fieldsID="8d323ba14e57576c9eaa0c31de72bf9d" ns2:_="" ns3:_="">
    <xsd:import namespace="aa85f008-0777-41b2-8b11-f5fcfcf29405"/>
    <xsd:import namespace="6f4a841e-270f-4f5d-86d8-2f0a58af3dc3"/>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element ref="ns2:MediaServiceLocation"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a85f008-0777-41b2-8b11-f5fcfcf2940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lcf76f155ced4ddcb4097134ff3c332f" ma:index="17" nillable="true" ma:taxonomy="true" ma:internalName="lcf76f155ced4ddcb4097134ff3c332f" ma:taxonomyFieldName="MediaServiceImageTags" ma:displayName="Image Tags" ma:readOnly="false" ma:fieldId="{5cf76f15-5ced-4ddc-b409-7134ff3c332f}" ma:taxonomyMulti="true" ma:sspId="1973a211-6405-42b6-9524-a696d4b9f23e" ma:termSetId="09814cd3-568e-fe90-9814-8d621ff8fb84" ma:anchorId="fba54fb3-c3e1-fe81-a776-ca4b69148c4d" ma:open="true" ma:isKeyword="false">
      <xsd:complexType>
        <xsd:sequence>
          <xsd:element ref="pc:Terms" minOccurs="0" maxOccurs="1"/>
        </xsd:sequence>
      </xsd:complexType>
    </xsd:element>
    <xsd:element name="MediaServiceOCR" ma:index="19" nillable="true" ma:displayName="Extracted Text" ma:internalName="MediaServiceOCR" ma:readOnly="true">
      <xsd:simpleType>
        <xsd:restriction base="dms:Note">
          <xsd:maxLength value="255"/>
        </xsd:restriction>
      </xsd:simpleType>
    </xsd:element>
    <xsd:element name="MediaServiceLocation" ma:index="20" nillable="true" ma:displayName="Location" ma:description="" ma:indexed="true" ma:internalName="MediaServiceLocation" ma:readOnly="true">
      <xsd:simpleType>
        <xsd:restriction base="dms:Text"/>
      </xsd:simpleType>
    </xsd:element>
    <xsd:element name="MediaServiceBillingMetadata" ma:index="21"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6f4a841e-270f-4f5d-86d8-2f0a58af3dc3"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403ca02e-0e8c-4fce-b590-a4eefdfe3c8a}" ma:internalName="TaxCatchAll" ma:showField="CatchAllData" ma:web="6f4a841e-270f-4f5d-86d8-2f0a58af3dc3">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F0597DDF-0DB2-45C7-8F8D-D971FDE8B7B5}">
  <ds:schemaRefs>
    <ds:schemaRef ds:uri="http://schemas.microsoft.com/sharepoint/v3/contenttype/forms"/>
  </ds:schemaRefs>
</ds:datastoreItem>
</file>

<file path=customXml/itemProps2.xml><?xml version="1.0" encoding="utf-8"?>
<ds:datastoreItem xmlns:ds="http://schemas.openxmlformats.org/officeDocument/2006/customXml" ds:itemID="{A54C1EC7-64E8-49F8-BD54-34E5F133BC3D}">
  <ds:schemaRefs>
    <ds:schemaRef ds:uri="http://schemas.microsoft.com/office/2006/metadata/properties"/>
    <ds:schemaRef ds:uri="http://schemas.microsoft.com/office/infopath/2007/PartnerControls"/>
    <ds:schemaRef ds:uri="aa85f008-0777-41b2-8b11-f5fcfcf29405"/>
    <ds:schemaRef ds:uri="6f4a841e-270f-4f5d-86d8-2f0a58af3dc3"/>
  </ds:schemaRefs>
</ds:datastoreItem>
</file>

<file path=customXml/itemProps3.xml><?xml version="1.0" encoding="utf-8"?>
<ds:datastoreItem xmlns:ds="http://schemas.openxmlformats.org/officeDocument/2006/customXml" ds:itemID="{EEDA5354-78D2-4445-B40F-C72F505E535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aa85f008-0777-41b2-8b11-f5fcfcf29405"/>
    <ds:schemaRef ds:uri="6f4a841e-270f-4f5d-86d8-2f0a58af3dc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0</TotalTime>
  <Words>583</Words>
  <Application>Microsoft Office PowerPoint</Application>
  <PresentationFormat>Widescreen</PresentationFormat>
  <Paragraphs>61</Paragraphs>
  <Slides>16</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16</vt:i4>
      </vt:variant>
    </vt:vector>
  </HeadingPairs>
  <TitlesOfParts>
    <vt:vector size="22" baseType="lpstr">
      <vt:lpstr>Abadi</vt:lpstr>
      <vt:lpstr>Aptos</vt:lpstr>
      <vt:lpstr>Arial</vt:lpstr>
      <vt:lpstr>Calibri</vt:lpstr>
      <vt:lpstr>Wingdings</vt:lpstr>
      <vt:lpstr>Office Theme</vt:lpstr>
      <vt:lpstr>PowerPoint Presentation</vt:lpstr>
      <vt:lpstr>Steps to success……</vt:lpstr>
      <vt:lpstr>PowerPoint Presentation</vt:lpstr>
      <vt:lpstr>Steps to success…</vt:lpstr>
      <vt:lpstr>Typical interview questions linked to research</vt:lpstr>
      <vt:lpstr>Typical interview questions linked to research</vt:lpstr>
      <vt:lpstr>PowerPoint Presentation</vt:lpstr>
      <vt:lpstr>Sources of information to research an employer</vt:lpstr>
      <vt:lpstr>PowerPoint Presentation</vt:lpstr>
      <vt:lpstr>Sources of information – the company’s website</vt:lpstr>
      <vt:lpstr>Sources of information – the company’s website</vt:lpstr>
      <vt:lpstr>Sources of information – the company’s website</vt:lpstr>
      <vt:lpstr>Sources of information – the company’s website</vt:lpstr>
      <vt:lpstr>Your turn…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jennie</dc:creator>
  <cp:lastModifiedBy>Mandy Morland</cp:lastModifiedBy>
  <cp:revision>7</cp:revision>
  <dcterms:created xsi:type="dcterms:W3CDTF">2024-08-20T13:16:38Z</dcterms:created>
  <dcterms:modified xsi:type="dcterms:W3CDTF">2026-01-07T09:41:16Z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0x010100A859EBFDBF91A0448C709C78468F4551</vt:lpwstr>
  </property>
  <property fmtid="{D5CDD505-2E9C-101B-9397-08002B2CF9AE}" pid="3" name="Order">
    <vt:r8>100</vt:r8>
  </property>
  <property fmtid="{D5CDD505-2E9C-101B-9397-08002B2CF9AE}" pid="4" name="MediaServiceImageTags">
    <vt:lpwstr/>
  </property>
  <property fmtid="{D5CDD505-2E9C-101B-9397-08002B2CF9AE}" pid="5" name="MSIP_Label_defa4170-0d19-0005-0004-bc88714345d2_Enabled">
    <vt:lpwstr>true</vt:lpwstr>
  </property>
  <property fmtid="{D5CDD505-2E9C-101B-9397-08002B2CF9AE}" pid="6" name="MSIP_Label_defa4170-0d19-0005-0004-bc88714345d2_SetDate">
    <vt:lpwstr>2025-03-26T08:46:15Z</vt:lpwstr>
  </property>
  <property fmtid="{D5CDD505-2E9C-101B-9397-08002B2CF9AE}" pid="7" name="MSIP_Label_defa4170-0d19-0005-0004-bc88714345d2_Method">
    <vt:lpwstr>Standard</vt:lpwstr>
  </property>
  <property fmtid="{D5CDD505-2E9C-101B-9397-08002B2CF9AE}" pid="8" name="MSIP_Label_defa4170-0d19-0005-0004-bc88714345d2_Name">
    <vt:lpwstr>defa4170-0d19-0005-0004-bc88714345d2</vt:lpwstr>
  </property>
  <property fmtid="{D5CDD505-2E9C-101B-9397-08002B2CF9AE}" pid="9" name="MSIP_Label_defa4170-0d19-0005-0004-bc88714345d2_SiteId">
    <vt:lpwstr>2a6a35eb-28a5-4a57-a0e3-6d1590820eaf</vt:lpwstr>
  </property>
  <property fmtid="{D5CDD505-2E9C-101B-9397-08002B2CF9AE}" pid="10" name="MSIP_Label_defa4170-0d19-0005-0004-bc88714345d2_ActionId">
    <vt:lpwstr>54588174-4d79-41a6-806a-94d6f286898c</vt:lpwstr>
  </property>
  <property fmtid="{D5CDD505-2E9C-101B-9397-08002B2CF9AE}" pid="11" name="MSIP_Label_defa4170-0d19-0005-0004-bc88714345d2_ContentBits">
    <vt:lpwstr>0</vt:lpwstr>
  </property>
  <property fmtid="{D5CDD505-2E9C-101B-9397-08002B2CF9AE}" pid="12" name="MSIP_Label_defa4170-0d19-0005-0004-bc88714345d2_Tag">
    <vt:lpwstr>10, 3, 0, 1</vt:lpwstr>
  </property>
</Properties>
</file>